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85" r:id="rId6"/>
    <p:sldMasterId id="2147483733" r:id="rId7"/>
  </p:sldMasterIdLst>
  <p:notesMasterIdLst>
    <p:notesMasterId r:id="rId76"/>
  </p:notesMasterIdLst>
  <p:handoutMasterIdLst>
    <p:handoutMasterId r:id="rId77"/>
  </p:handoutMasterIdLst>
  <p:sldIdLst>
    <p:sldId id="364" r:id="rId8"/>
    <p:sldId id="446" r:id="rId9"/>
    <p:sldId id="366" r:id="rId10"/>
    <p:sldId id="369" r:id="rId11"/>
    <p:sldId id="370" r:id="rId12"/>
    <p:sldId id="458" r:id="rId13"/>
    <p:sldId id="457" r:id="rId14"/>
    <p:sldId id="417" r:id="rId15"/>
    <p:sldId id="418" r:id="rId16"/>
    <p:sldId id="419" r:id="rId17"/>
    <p:sldId id="429" r:id="rId18"/>
    <p:sldId id="420" r:id="rId19"/>
    <p:sldId id="421" r:id="rId20"/>
    <p:sldId id="422" r:id="rId21"/>
    <p:sldId id="460" r:id="rId22"/>
    <p:sldId id="430" r:id="rId23"/>
    <p:sldId id="431" r:id="rId24"/>
    <p:sldId id="432" r:id="rId25"/>
    <p:sldId id="461" r:id="rId26"/>
    <p:sldId id="433" r:id="rId27"/>
    <p:sldId id="434" r:id="rId28"/>
    <p:sldId id="435" r:id="rId29"/>
    <p:sldId id="436" r:id="rId30"/>
    <p:sldId id="437" r:id="rId31"/>
    <p:sldId id="1204" r:id="rId32"/>
    <p:sldId id="462" r:id="rId33"/>
    <p:sldId id="441" r:id="rId34"/>
    <p:sldId id="444" r:id="rId35"/>
    <p:sldId id="445" r:id="rId36"/>
    <p:sldId id="438" r:id="rId37"/>
    <p:sldId id="440" r:id="rId38"/>
    <p:sldId id="439" r:id="rId39"/>
    <p:sldId id="463" r:id="rId40"/>
    <p:sldId id="1187" r:id="rId41"/>
    <p:sldId id="1188" r:id="rId42"/>
    <p:sldId id="1189" r:id="rId43"/>
    <p:sldId id="1190" r:id="rId44"/>
    <p:sldId id="1191" r:id="rId45"/>
    <p:sldId id="1194" r:id="rId46"/>
    <p:sldId id="1192" r:id="rId47"/>
    <p:sldId id="1193" r:id="rId48"/>
    <p:sldId id="1195" r:id="rId49"/>
    <p:sldId id="372" r:id="rId50"/>
    <p:sldId id="374" r:id="rId51"/>
    <p:sldId id="375" r:id="rId52"/>
    <p:sldId id="376" r:id="rId53"/>
    <p:sldId id="377" r:id="rId54"/>
    <p:sldId id="378" r:id="rId55"/>
    <p:sldId id="379" r:id="rId56"/>
    <p:sldId id="381" r:id="rId57"/>
    <p:sldId id="1196" r:id="rId58"/>
    <p:sldId id="383" r:id="rId59"/>
    <p:sldId id="384" r:id="rId60"/>
    <p:sldId id="385" r:id="rId61"/>
    <p:sldId id="386" r:id="rId62"/>
    <p:sldId id="387" r:id="rId63"/>
    <p:sldId id="1197" r:id="rId64"/>
    <p:sldId id="396" r:id="rId65"/>
    <p:sldId id="1198" r:id="rId66"/>
    <p:sldId id="1199" r:id="rId67"/>
    <p:sldId id="455" r:id="rId68"/>
    <p:sldId id="402" r:id="rId69"/>
    <p:sldId id="456" r:id="rId70"/>
    <p:sldId id="1200" r:id="rId71"/>
    <p:sldId id="1203" r:id="rId72"/>
    <p:sldId id="1201" r:id="rId73"/>
    <p:sldId id="406" r:id="rId74"/>
    <p:sldId id="353"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anie Carroll" initials="M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51D"/>
    <a:srgbClr val="E30918"/>
    <a:srgbClr val="DA1E12"/>
    <a:srgbClr val="D90011"/>
    <a:srgbClr val="ACACAC"/>
    <a:srgbClr val="DA0012"/>
    <a:srgbClr val="FF2F92"/>
    <a:srgbClr val="D70111"/>
    <a:srgbClr val="D9222A"/>
    <a:srgbClr val="CD0A2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5337E-BA76-864C-8C21-049FF27C0497}" v="24" dt="2025-06-13T11:17:51.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4830" autoAdjust="0"/>
  </p:normalViewPr>
  <p:slideViewPr>
    <p:cSldViewPr snapToGrid="0" snapToObjects="1">
      <p:cViewPr varScale="1">
        <p:scale>
          <a:sx n="162" d="100"/>
          <a:sy n="162" d="100"/>
        </p:scale>
        <p:origin x="408"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41" d="100"/>
          <a:sy n="141" d="100"/>
        </p:scale>
        <p:origin x="380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microsoft.com/office/2015/10/relationships/revisionInfo" Target="revisionInfo.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ry Wen" userId="0dc22e06-9b82-4431-9814-22cb295521e5" providerId="ADAL" clId="{35AABAF0-FE29-4D1A-BC44-CC34BFC94809}"/>
    <pc:docChg chg="undo custSel addSld delSld modSld">
      <pc:chgData name="Larry Wen" userId="0dc22e06-9b82-4431-9814-22cb295521e5" providerId="ADAL" clId="{35AABAF0-FE29-4D1A-BC44-CC34BFC94809}" dt="2022-07-12T00:39:00.034" v="1076"/>
      <pc:docMkLst>
        <pc:docMk/>
      </pc:docMkLst>
      <pc:sldChg chg="modSp mod">
        <pc:chgData name="Larry Wen" userId="0dc22e06-9b82-4431-9814-22cb295521e5" providerId="ADAL" clId="{35AABAF0-FE29-4D1A-BC44-CC34BFC94809}" dt="2022-07-12T00:39:00.034" v="1076"/>
        <pc:sldMkLst>
          <pc:docMk/>
          <pc:sldMk cId="3637002261" sldId="366"/>
        </pc:sldMkLst>
        <pc:spChg chg="mod">
          <ac:chgData name="Larry Wen" userId="0dc22e06-9b82-4431-9814-22cb295521e5" providerId="ADAL" clId="{35AABAF0-FE29-4D1A-BC44-CC34BFC94809}" dt="2022-07-12T00:39:00.034" v="1076"/>
          <ac:spMkLst>
            <pc:docMk/>
            <pc:sldMk cId="3637002261" sldId="366"/>
            <ac:spMk id="2" creationId="{77B6B06F-98A7-43C0-8AB5-211BB5984786}"/>
          </ac:spMkLst>
        </pc:spChg>
        <pc:spChg chg="mod">
          <ac:chgData name="Larry Wen" userId="0dc22e06-9b82-4431-9814-22cb295521e5" providerId="ADAL" clId="{35AABAF0-FE29-4D1A-BC44-CC34BFC94809}" dt="2022-07-12T00:30:32.795" v="996" actId="20577"/>
          <ac:spMkLst>
            <pc:docMk/>
            <pc:sldMk cId="3637002261" sldId="366"/>
            <ac:spMk id="3" creationId="{B636C0B6-E943-474F-88B4-2EFAE93D05DC}"/>
          </ac:spMkLst>
        </pc:spChg>
      </pc:sldChg>
      <pc:sldChg chg="modSp mod">
        <pc:chgData name="Larry Wen" userId="0dc22e06-9b82-4431-9814-22cb295521e5" providerId="ADAL" clId="{35AABAF0-FE29-4D1A-BC44-CC34BFC94809}" dt="2022-07-05T05:44:39.876" v="979" actId="20577"/>
        <pc:sldMkLst>
          <pc:docMk/>
          <pc:sldMk cId="1718952417" sldId="369"/>
        </pc:sldMkLst>
        <pc:spChg chg="mod">
          <ac:chgData name="Larry Wen" userId="0dc22e06-9b82-4431-9814-22cb295521e5" providerId="ADAL" clId="{35AABAF0-FE29-4D1A-BC44-CC34BFC94809}" dt="2022-07-05T05:44:39.876" v="979" actId="20577"/>
          <ac:spMkLst>
            <pc:docMk/>
            <pc:sldMk cId="1718952417" sldId="369"/>
            <ac:spMk id="2" creationId="{77727C99-6FE7-4C5D-A515-1B0C0B9915E1}"/>
          </ac:spMkLst>
        </pc:spChg>
      </pc:sldChg>
      <pc:sldChg chg="modSp mod">
        <pc:chgData name="Larry Wen" userId="0dc22e06-9b82-4431-9814-22cb295521e5" providerId="ADAL" clId="{35AABAF0-FE29-4D1A-BC44-CC34BFC94809}" dt="2022-06-15T05:03:50.501" v="530" actId="20577"/>
        <pc:sldMkLst>
          <pc:docMk/>
          <pc:sldMk cId="3857745920" sldId="370"/>
        </pc:sldMkLst>
        <pc:spChg chg="mod">
          <ac:chgData name="Larry Wen" userId="0dc22e06-9b82-4431-9814-22cb295521e5" providerId="ADAL" clId="{35AABAF0-FE29-4D1A-BC44-CC34BFC94809}" dt="2022-06-15T05:03:50.501" v="530" actId="20577"/>
          <ac:spMkLst>
            <pc:docMk/>
            <pc:sldMk cId="3857745920" sldId="370"/>
            <ac:spMk id="2" creationId="{EAD148BD-8878-4D8D-838F-83032D0616B8}"/>
          </ac:spMkLst>
        </pc:spChg>
      </pc:sldChg>
      <pc:sldChg chg="modSp">
        <pc:chgData name="Larry Wen" userId="0dc22e06-9b82-4431-9814-22cb295521e5" providerId="ADAL" clId="{35AABAF0-FE29-4D1A-BC44-CC34BFC94809}" dt="2022-06-15T05:09:29.455" v="532" actId="14100"/>
        <pc:sldMkLst>
          <pc:docMk/>
          <pc:sldMk cId="2991978897" sldId="376"/>
        </pc:sldMkLst>
        <pc:picChg chg="mod">
          <ac:chgData name="Larry Wen" userId="0dc22e06-9b82-4431-9814-22cb295521e5" providerId="ADAL" clId="{35AABAF0-FE29-4D1A-BC44-CC34BFC94809}" dt="2022-06-15T05:09:29.455" v="532" actId="14100"/>
          <ac:picMkLst>
            <pc:docMk/>
            <pc:sldMk cId="2991978897" sldId="376"/>
            <ac:picMk id="4" creationId="{C27F27C2-59B6-428D-A0A2-12EF3A85370F}"/>
          </ac:picMkLst>
        </pc:picChg>
      </pc:sldChg>
      <pc:sldChg chg="modSp mod">
        <pc:chgData name="Larry Wen" userId="0dc22e06-9b82-4431-9814-22cb295521e5" providerId="ADAL" clId="{35AABAF0-FE29-4D1A-BC44-CC34BFC94809}" dt="2022-06-15T05:10:04.039" v="534" actId="20577"/>
        <pc:sldMkLst>
          <pc:docMk/>
          <pc:sldMk cId="511702145" sldId="377"/>
        </pc:sldMkLst>
        <pc:spChg chg="mod">
          <ac:chgData name="Larry Wen" userId="0dc22e06-9b82-4431-9814-22cb295521e5" providerId="ADAL" clId="{35AABAF0-FE29-4D1A-BC44-CC34BFC94809}" dt="2022-06-15T05:10:04.039" v="534" actId="20577"/>
          <ac:spMkLst>
            <pc:docMk/>
            <pc:sldMk cId="511702145" sldId="377"/>
            <ac:spMk id="3" creationId="{175AB7D3-9471-4945-998B-5EA81BC78E5C}"/>
          </ac:spMkLst>
        </pc:spChg>
      </pc:sldChg>
      <pc:sldChg chg="modSp">
        <pc:chgData name="Larry Wen" userId="0dc22e06-9b82-4431-9814-22cb295521e5" providerId="ADAL" clId="{35AABAF0-FE29-4D1A-BC44-CC34BFC94809}" dt="2022-06-15T05:10:22.231" v="535" actId="14100"/>
        <pc:sldMkLst>
          <pc:docMk/>
          <pc:sldMk cId="1169688526" sldId="379"/>
        </pc:sldMkLst>
        <pc:graphicFrameChg chg="mod">
          <ac:chgData name="Larry Wen" userId="0dc22e06-9b82-4431-9814-22cb295521e5" providerId="ADAL" clId="{35AABAF0-FE29-4D1A-BC44-CC34BFC94809}" dt="2022-06-15T05:10:22.231" v="535" actId="14100"/>
          <ac:graphicFrameMkLst>
            <pc:docMk/>
            <pc:sldMk cId="1169688526" sldId="379"/>
            <ac:graphicFrameMk id="4" creationId="{3C87F417-C586-403A-802F-9BC9F6D758C5}"/>
          </ac:graphicFrameMkLst>
        </pc:graphicFrameChg>
      </pc:sldChg>
      <pc:sldChg chg="modSp mod">
        <pc:chgData name="Larry Wen" userId="0dc22e06-9b82-4431-9814-22cb295521e5" providerId="ADAL" clId="{35AABAF0-FE29-4D1A-BC44-CC34BFC94809}" dt="2022-06-15T05:11:21.325" v="538" actId="20577"/>
        <pc:sldMkLst>
          <pc:docMk/>
          <pc:sldMk cId="3338603727" sldId="380"/>
        </pc:sldMkLst>
        <pc:spChg chg="mod">
          <ac:chgData name="Larry Wen" userId="0dc22e06-9b82-4431-9814-22cb295521e5" providerId="ADAL" clId="{35AABAF0-FE29-4D1A-BC44-CC34BFC94809}" dt="2022-06-15T05:11:21.325" v="538" actId="20577"/>
          <ac:spMkLst>
            <pc:docMk/>
            <pc:sldMk cId="3338603727" sldId="380"/>
            <ac:spMk id="3" creationId="{BEFCEAA7-8370-4A51-8240-B1EE5E31E24F}"/>
          </ac:spMkLst>
        </pc:spChg>
      </pc:sldChg>
      <pc:sldChg chg="modSp mod">
        <pc:chgData name="Larry Wen" userId="0dc22e06-9b82-4431-9814-22cb295521e5" providerId="ADAL" clId="{35AABAF0-FE29-4D1A-BC44-CC34BFC94809}" dt="2022-06-15T05:12:09.574" v="543" actId="20577"/>
        <pc:sldMkLst>
          <pc:docMk/>
          <pc:sldMk cId="2715769688" sldId="381"/>
        </pc:sldMkLst>
        <pc:spChg chg="mod">
          <ac:chgData name="Larry Wen" userId="0dc22e06-9b82-4431-9814-22cb295521e5" providerId="ADAL" clId="{35AABAF0-FE29-4D1A-BC44-CC34BFC94809}" dt="2022-06-15T05:12:09.574" v="543" actId="20577"/>
          <ac:spMkLst>
            <pc:docMk/>
            <pc:sldMk cId="2715769688" sldId="381"/>
            <ac:spMk id="3" creationId="{4BC9B8AF-BA36-4AE7-8C88-A5BB47CC7285}"/>
          </ac:spMkLst>
        </pc:spChg>
      </pc:sldChg>
      <pc:sldChg chg="modSp">
        <pc:chgData name="Larry Wen" userId="0dc22e06-9b82-4431-9814-22cb295521e5" providerId="ADAL" clId="{35AABAF0-FE29-4D1A-BC44-CC34BFC94809}" dt="2022-06-15T05:13:05.143" v="545" actId="14100"/>
        <pc:sldMkLst>
          <pc:docMk/>
          <pc:sldMk cId="2587423543" sldId="386"/>
        </pc:sldMkLst>
        <pc:picChg chg="mod">
          <ac:chgData name="Larry Wen" userId="0dc22e06-9b82-4431-9814-22cb295521e5" providerId="ADAL" clId="{35AABAF0-FE29-4D1A-BC44-CC34BFC94809}" dt="2022-06-15T05:13:05.143" v="545" actId="14100"/>
          <ac:picMkLst>
            <pc:docMk/>
            <pc:sldMk cId="2587423543" sldId="386"/>
            <ac:picMk id="4" creationId="{CF4A48E3-855B-41B0-8B10-ADF98A753E5A}"/>
          </ac:picMkLst>
        </pc:picChg>
      </pc:sldChg>
      <pc:sldChg chg="modSp mod">
        <pc:chgData name="Larry Wen" userId="0dc22e06-9b82-4431-9814-22cb295521e5" providerId="ADAL" clId="{35AABAF0-FE29-4D1A-BC44-CC34BFC94809}" dt="2022-06-15T05:13:32.886" v="548" actId="20577"/>
        <pc:sldMkLst>
          <pc:docMk/>
          <pc:sldMk cId="3116625435" sldId="387"/>
        </pc:sldMkLst>
        <pc:spChg chg="mod">
          <ac:chgData name="Larry Wen" userId="0dc22e06-9b82-4431-9814-22cb295521e5" providerId="ADAL" clId="{35AABAF0-FE29-4D1A-BC44-CC34BFC94809}" dt="2022-06-15T05:13:32.886" v="548" actId="20577"/>
          <ac:spMkLst>
            <pc:docMk/>
            <pc:sldMk cId="3116625435" sldId="387"/>
            <ac:spMk id="3" creationId="{72B6E300-8820-4885-849D-6B6759E103C9}"/>
          </ac:spMkLst>
        </pc:spChg>
      </pc:sldChg>
      <pc:sldChg chg="modSp mod">
        <pc:chgData name="Larry Wen" userId="0dc22e06-9b82-4431-9814-22cb295521e5" providerId="ADAL" clId="{35AABAF0-FE29-4D1A-BC44-CC34BFC94809}" dt="2022-06-15T05:38:03.063" v="575" actId="20577"/>
        <pc:sldMkLst>
          <pc:docMk/>
          <pc:sldMk cId="1316793752" sldId="390"/>
        </pc:sldMkLst>
        <pc:spChg chg="mod">
          <ac:chgData name="Larry Wen" userId="0dc22e06-9b82-4431-9814-22cb295521e5" providerId="ADAL" clId="{35AABAF0-FE29-4D1A-BC44-CC34BFC94809}" dt="2022-06-15T05:38:03.063" v="575" actId="20577"/>
          <ac:spMkLst>
            <pc:docMk/>
            <pc:sldMk cId="1316793752" sldId="390"/>
            <ac:spMk id="2" creationId="{04BF21A2-0CB6-49FB-A2C6-424714F45823}"/>
          </ac:spMkLst>
        </pc:spChg>
      </pc:sldChg>
      <pc:sldChg chg="modSp mod">
        <pc:chgData name="Larry Wen" userId="0dc22e06-9b82-4431-9814-22cb295521e5" providerId="ADAL" clId="{35AABAF0-FE29-4D1A-BC44-CC34BFC94809}" dt="2022-06-15T06:06:40.300" v="704" actId="20577"/>
        <pc:sldMkLst>
          <pc:docMk/>
          <pc:sldMk cId="3188787953" sldId="391"/>
        </pc:sldMkLst>
        <pc:spChg chg="mod">
          <ac:chgData name="Larry Wen" userId="0dc22e06-9b82-4431-9814-22cb295521e5" providerId="ADAL" clId="{35AABAF0-FE29-4D1A-BC44-CC34BFC94809}" dt="2022-06-15T06:06:40.300" v="704" actId="20577"/>
          <ac:spMkLst>
            <pc:docMk/>
            <pc:sldMk cId="3188787953" sldId="391"/>
            <ac:spMk id="3" creationId="{6368DBE2-B652-43B6-86B8-7BC65046F905}"/>
          </ac:spMkLst>
        </pc:spChg>
      </pc:sldChg>
      <pc:sldChg chg="modSp mod">
        <pc:chgData name="Larry Wen" userId="0dc22e06-9b82-4431-9814-22cb295521e5" providerId="ADAL" clId="{35AABAF0-FE29-4D1A-BC44-CC34BFC94809}" dt="2022-06-15T05:48:38.275" v="650" actId="27636"/>
        <pc:sldMkLst>
          <pc:docMk/>
          <pc:sldMk cId="3650405856" sldId="393"/>
        </pc:sldMkLst>
        <pc:spChg chg="mod">
          <ac:chgData name="Larry Wen" userId="0dc22e06-9b82-4431-9814-22cb295521e5" providerId="ADAL" clId="{35AABAF0-FE29-4D1A-BC44-CC34BFC94809}" dt="2022-06-15T05:48:38.275" v="650" actId="27636"/>
          <ac:spMkLst>
            <pc:docMk/>
            <pc:sldMk cId="3650405856" sldId="393"/>
            <ac:spMk id="3" creationId="{6379170B-838D-44B5-B117-DF32846AF9E5}"/>
          </ac:spMkLst>
        </pc:spChg>
      </pc:sldChg>
      <pc:sldChg chg="modSp mod">
        <pc:chgData name="Larry Wen" userId="0dc22e06-9b82-4431-9814-22cb295521e5" providerId="ADAL" clId="{35AABAF0-FE29-4D1A-BC44-CC34BFC94809}" dt="2022-06-15T05:59:55.402" v="653" actId="27636"/>
        <pc:sldMkLst>
          <pc:docMk/>
          <pc:sldMk cId="3685572980" sldId="404"/>
        </pc:sldMkLst>
        <pc:spChg chg="mod">
          <ac:chgData name="Larry Wen" userId="0dc22e06-9b82-4431-9814-22cb295521e5" providerId="ADAL" clId="{35AABAF0-FE29-4D1A-BC44-CC34BFC94809}" dt="2022-06-15T05:59:55.402" v="653" actId="27636"/>
          <ac:spMkLst>
            <pc:docMk/>
            <pc:sldMk cId="3685572980" sldId="404"/>
            <ac:spMk id="2" creationId="{82B143EF-36A7-4EFC-A356-31234A55EA0D}"/>
          </ac:spMkLst>
        </pc:spChg>
      </pc:sldChg>
      <pc:sldChg chg="addSp delSp modSp new mod">
        <pc:chgData name="Larry Wen" userId="0dc22e06-9b82-4431-9814-22cb295521e5" providerId="ADAL" clId="{35AABAF0-FE29-4D1A-BC44-CC34BFC94809}" dt="2022-07-05T05:41:47.482" v="733" actId="20577"/>
        <pc:sldMkLst>
          <pc:docMk/>
          <pc:sldMk cId="2432480392" sldId="408"/>
        </pc:sldMkLst>
        <pc:spChg chg="del mod">
          <ac:chgData name="Larry Wen" userId="0dc22e06-9b82-4431-9814-22cb295521e5" providerId="ADAL" clId="{35AABAF0-FE29-4D1A-BC44-CC34BFC94809}" dt="2022-06-15T04:57:03.414" v="371"/>
          <ac:spMkLst>
            <pc:docMk/>
            <pc:sldMk cId="2432480392" sldId="408"/>
            <ac:spMk id="2" creationId="{551D2070-F95F-4539-A830-D39C7AE9CDF5}"/>
          </ac:spMkLst>
        </pc:spChg>
        <pc:spChg chg="mod">
          <ac:chgData name="Larry Wen" userId="0dc22e06-9b82-4431-9814-22cb295521e5" providerId="ADAL" clId="{35AABAF0-FE29-4D1A-BC44-CC34BFC94809}" dt="2022-06-15T05:00:32.423" v="424" actId="1076"/>
          <ac:spMkLst>
            <pc:docMk/>
            <pc:sldMk cId="2432480392" sldId="408"/>
            <ac:spMk id="3" creationId="{B17EDC9B-AF13-4EC1-8682-468AECB957FB}"/>
          </ac:spMkLst>
        </pc:spChg>
        <pc:spChg chg="add mod">
          <ac:chgData name="Larry Wen" userId="0dc22e06-9b82-4431-9814-22cb295521e5" providerId="ADAL" clId="{35AABAF0-FE29-4D1A-BC44-CC34BFC94809}" dt="2022-06-15T04:57:21.634" v="374" actId="14100"/>
          <ac:spMkLst>
            <pc:docMk/>
            <pc:sldMk cId="2432480392" sldId="408"/>
            <ac:spMk id="5" creationId="{6477C7D6-817C-4B16-A6D2-AC6456C2A0F8}"/>
          </ac:spMkLst>
        </pc:spChg>
        <pc:graphicFrameChg chg="add mod modGraphic">
          <ac:chgData name="Larry Wen" userId="0dc22e06-9b82-4431-9814-22cb295521e5" providerId="ADAL" clId="{35AABAF0-FE29-4D1A-BC44-CC34BFC94809}" dt="2022-07-05T05:41:47.482" v="733" actId="20577"/>
          <ac:graphicFrameMkLst>
            <pc:docMk/>
            <pc:sldMk cId="2432480392" sldId="408"/>
            <ac:graphicFrameMk id="4" creationId="{5BC77EFD-142F-4ED2-B453-A2EE3C18A927}"/>
          </ac:graphicFrameMkLst>
        </pc:graphicFrameChg>
      </pc:sldChg>
      <pc:sldChg chg="modSp new mod">
        <pc:chgData name="Larry Wen" userId="0dc22e06-9b82-4431-9814-22cb295521e5" providerId="ADAL" clId="{35AABAF0-FE29-4D1A-BC44-CC34BFC94809}" dt="2022-06-15T05:40:46.752" v="643" actId="12"/>
        <pc:sldMkLst>
          <pc:docMk/>
          <pc:sldMk cId="2176367640" sldId="409"/>
        </pc:sldMkLst>
        <pc:spChg chg="mod">
          <ac:chgData name="Larry Wen" userId="0dc22e06-9b82-4431-9814-22cb295521e5" providerId="ADAL" clId="{35AABAF0-FE29-4D1A-BC44-CC34BFC94809}" dt="2022-06-15T05:40:46.752" v="643" actId="12"/>
          <ac:spMkLst>
            <pc:docMk/>
            <pc:sldMk cId="2176367640" sldId="409"/>
            <ac:spMk id="2" creationId="{2D37DB3B-425B-433D-A777-FBB89D7C7182}"/>
          </ac:spMkLst>
        </pc:spChg>
        <pc:spChg chg="mod">
          <ac:chgData name="Larry Wen" userId="0dc22e06-9b82-4431-9814-22cb295521e5" providerId="ADAL" clId="{35AABAF0-FE29-4D1A-BC44-CC34BFC94809}" dt="2022-06-15T05:38:47.566" v="641" actId="20577"/>
          <ac:spMkLst>
            <pc:docMk/>
            <pc:sldMk cId="2176367640" sldId="409"/>
            <ac:spMk id="3" creationId="{0A1A6DAB-E27B-422F-A767-BDAB5B3C7A45}"/>
          </ac:spMkLst>
        </pc:spChg>
      </pc:sldChg>
      <pc:sldChg chg="addSp delSp modSp new mod">
        <pc:chgData name="Larry Wen" userId="0dc22e06-9b82-4431-9814-22cb295521e5" providerId="ADAL" clId="{35AABAF0-FE29-4D1A-BC44-CC34BFC94809}" dt="2022-06-15T06:02:02.032" v="687" actId="20577"/>
        <pc:sldMkLst>
          <pc:docMk/>
          <pc:sldMk cId="35913497" sldId="410"/>
        </pc:sldMkLst>
        <pc:spChg chg="del">
          <ac:chgData name="Larry Wen" userId="0dc22e06-9b82-4431-9814-22cb295521e5" providerId="ADAL" clId="{35AABAF0-FE29-4D1A-BC44-CC34BFC94809}" dt="2022-06-15T06:01:39.066" v="659"/>
          <ac:spMkLst>
            <pc:docMk/>
            <pc:sldMk cId="35913497" sldId="410"/>
            <ac:spMk id="2" creationId="{E052567A-AAEA-4DD6-8B10-5CCFA4BC2663}"/>
          </ac:spMkLst>
        </pc:spChg>
        <pc:spChg chg="mod">
          <ac:chgData name="Larry Wen" userId="0dc22e06-9b82-4431-9814-22cb295521e5" providerId="ADAL" clId="{35AABAF0-FE29-4D1A-BC44-CC34BFC94809}" dt="2022-06-15T06:02:02.032" v="687" actId="20577"/>
          <ac:spMkLst>
            <pc:docMk/>
            <pc:sldMk cId="35913497" sldId="410"/>
            <ac:spMk id="3" creationId="{3C77D4A3-8169-4341-9B53-B07BAF797C48}"/>
          </ac:spMkLst>
        </pc:spChg>
        <pc:spChg chg="add del">
          <ac:chgData name="Larry Wen" userId="0dc22e06-9b82-4431-9814-22cb295521e5" providerId="ADAL" clId="{35AABAF0-FE29-4D1A-BC44-CC34BFC94809}" dt="2022-06-15T06:01:12.903" v="656" actId="22"/>
          <ac:spMkLst>
            <pc:docMk/>
            <pc:sldMk cId="35913497" sldId="410"/>
            <ac:spMk id="5" creationId="{0B60F14B-05AE-4A22-8EF8-3EA916D3C00E}"/>
          </ac:spMkLst>
        </pc:spChg>
        <pc:picChg chg="add mod">
          <ac:chgData name="Larry Wen" userId="0dc22e06-9b82-4431-9814-22cb295521e5" providerId="ADAL" clId="{35AABAF0-FE29-4D1A-BC44-CC34BFC94809}" dt="2022-06-15T06:01:50.250" v="661" actId="14100"/>
          <ac:picMkLst>
            <pc:docMk/>
            <pc:sldMk cId="35913497" sldId="410"/>
            <ac:picMk id="6" creationId="{4AB5FF95-39C2-43F1-AA72-552106DD3165}"/>
          </ac:picMkLst>
        </pc:picChg>
      </pc:sldChg>
      <pc:sldChg chg="addSp modSp new mod">
        <pc:chgData name="Larry Wen" userId="0dc22e06-9b82-4431-9814-22cb295521e5" providerId="ADAL" clId="{35AABAF0-FE29-4D1A-BC44-CC34BFC94809}" dt="2022-06-15T06:04:13.970" v="698" actId="14100"/>
        <pc:sldMkLst>
          <pc:docMk/>
          <pc:sldMk cId="2831935347" sldId="411"/>
        </pc:sldMkLst>
        <pc:spChg chg="mod">
          <ac:chgData name="Larry Wen" userId="0dc22e06-9b82-4431-9814-22cb295521e5" providerId="ADAL" clId="{35AABAF0-FE29-4D1A-BC44-CC34BFC94809}" dt="2022-06-15T06:04:00.946" v="695" actId="14100"/>
          <ac:spMkLst>
            <pc:docMk/>
            <pc:sldMk cId="2831935347" sldId="411"/>
            <ac:spMk id="2" creationId="{6867F021-EC52-4328-8AF9-74002FE3C38A}"/>
          </ac:spMkLst>
        </pc:spChg>
        <pc:spChg chg="mod">
          <ac:chgData name="Larry Wen" userId="0dc22e06-9b82-4431-9814-22cb295521e5" providerId="ADAL" clId="{35AABAF0-FE29-4D1A-BC44-CC34BFC94809}" dt="2022-06-15T06:03:16.467" v="690"/>
          <ac:spMkLst>
            <pc:docMk/>
            <pc:sldMk cId="2831935347" sldId="411"/>
            <ac:spMk id="3" creationId="{6810DE9D-050A-4580-8560-F6E9E9C1F0F2}"/>
          </ac:spMkLst>
        </pc:spChg>
        <pc:picChg chg="add mod">
          <ac:chgData name="Larry Wen" userId="0dc22e06-9b82-4431-9814-22cb295521e5" providerId="ADAL" clId="{35AABAF0-FE29-4D1A-BC44-CC34BFC94809}" dt="2022-06-15T06:04:13.970" v="698" actId="14100"/>
          <ac:picMkLst>
            <pc:docMk/>
            <pc:sldMk cId="2831935347" sldId="411"/>
            <ac:picMk id="4" creationId="{1466637A-503B-4B24-B593-45BF077C0E5F}"/>
          </ac:picMkLst>
        </pc:picChg>
      </pc:sldChg>
      <pc:sldChg chg="modSp new mod">
        <pc:chgData name="Larry Wen" userId="0dc22e06-9b82-4431-9814-22cb295521e5" providerId="ADAL" clId="{35AABAF0-FE29-4D1A-BC44-CC34BFC94809}" dt="2022-07-12T00:32:16.433" v="1030"/>
        <pc:sldMkLst>
          <pc:docMk/>
          <pc:sldMk cId="2389440838" sldId="412"/>
        </pc:sldMkLst>
        <pc:spChg chg="mod">
          <ac:chgData name="Larry Wen" userId="0dc22e06-9b82-4431-9814-22cb295521e5" providerId="ADAL" clId="{35AABAF0-FE29-4D1A-BC44-CC34BFC94809}" dt="2022-07-12T00:32:16.433" v="1030"/>
          <ac:spMkLst>
            <pc:docMk/>
            <pc:sldMk cId="2389440838" sldId="412"/>
            <ac:spMk id="2" creationId="{66802BFF-0CFC-43AE-BE58-464F77267241}"/>
          </ac:spMkLst>
        </pc:spChg>
        <pc:spChg chg="mod">
          <ac:chgData name="Larry Wen" userId="0dc22e06-9b82-4431-9814-22cb295521e5" providerId="ADAL" clId="{35AABAF0-FE29-4D1A-BC44-CC34BFC94809}" dt="2022-07-12T00:32:01.842" v="1029" actId="20577"/>
          <ac:spMkLst>
            <pc:docMk/>
            <pc:sldMk cId="2389440838" sldId="412"/>
            <ac:spMk id="3" creationId="{C9283D71-1A67-4CFD-93AC-0825893B6DFE}"/>
          </ac:spMkLst>
        </pc:spChg>
      </pc:sldChg>
      <pc:sldChg chg="modSp add del mod">
        <pc:chgData name="Larry Wen" userId="0dc22e06-9b82-4431-9814-22cb295521e5" providerId="ADAL" clId="{35AABAF0-FE29-4D1A-BC44-CC34BFC94809}" dt="2022-06-15T06:02:08.872" v="688" actId="47"/>
        <pc:sldMkLst>
          <pc:docMk/>
          <pc:sldMk cId="46943939" sldId="511"/>
        </pc:sldMkLst>
        <pc:spChg chg="mod">
          <ac:chgData name="Larry Wen" userId="0dc22e06-9b82-4431-9814-22cb295521e5" providerId="ADAL" clId="{35AABAF0-FE29-4D1A-BC44-CC34BFC94809}" dt="2022-06-15T06:01:18.518" v="658" actId="27636"/>
          <ac:spMkLst>
            <pc:docMk/>
            <pc:sldMk cId="46943939" sldId="511"/>
            <ac:spMk id="2" creationId="{00000000-0000-0000-0000-000000000000}"/>
          </ac:spMkLst>
        </pc:spChg>
      </pc:sldChg>
      <pc:sldMasterChg chg="delSldLayout">
        <pc:chgData name="Larry Wen" userId="0dc22e06-9b82-4431-9814-22cb295521e5" providerId="ADAL" clId="{35AABAF0-FE29-4D1A-BC44-CC34BFC94809}" dt="2022-06-15T06:02:08.872" v="688" actId="47"/>
        <pc:sldMasterMkLst>
          <pc:docMk/>
          <pc:sldMasterMk cId="4062948793" sldId="2147483648"/>
        </pc:sldMasterMkLst>
        <pc:sldLayoutChg chg="del">
          <pc:chgData name="Larry Wen" userId="0dc22e06-9b82-4431-9814-22cb295521e5" providerId="ADAL" clId="{35AABAF0-FE29-4D1A-BC44-CC34BFC94809}" dt="2022-06-15T06:02:08.872" v="688" actId="47"/>
          <pc:sldLayoutMkLst>
            <pc:docMk/>
            <pc:sldMasterMk cId="4062948793" sldId="2147483648"/>
            <pc:sldLayoutMk cId="329398136" sldId="2147483738"/>
          </pc:sldLayoutMkLst>
        </pc:sldLayoutChg>
      </pc:sldMasterChg>
    </pc:docChg>
  </pc:docChgLst>
  <pc:docChgLst>
    <pc:chgData name="Larry Wen" userId="0dc22e06-9b82-4431-9814-22cb295521e5" providerId="ADAL" clId="{06B3F50E-7B3E-7B41-9E09-DEB63DCFB45F}"/>
    <pc:docChg chg="addSld delSld modSld">
      <pc:chgData name="Larry Wen" userId="0dc22e06-9b82-4431-9814-22cb295521e5" providerId="ADAL" clId="{06B3F50E-7B3E-7B41-9E09-DEB63DCFB45F}" dt="2024-07-15T10:56:49.065" v="42" actId="2696"/>
      <pc:docMkLst>
        <pc:docMk/>
      </pc:docMkLst>
      <pc:sldChg chg="modSp mod">
        <pc:chgData name="Larry Wen" userId="0dc22e06-9b82-4431-9814-22cb295521e5" providerId="ADAL" clId="{06B3F50E-7B3E-7B41-9E09-DEB63DCFB45F}" dt="2024-07-15T09:33:10.074" v="19" actId="20577"/>
        <pc:sldMkLst>
          <pc:docMk/>
          <pc:sldMk cId="1756938409" sldId="370"/>
        </pc:sldMkLst>
        <pc:spChg chg="mod">
          <ac:chgData name="Larry Wen" userId="0dc22e06-9b82-4431-9814-22cb295521e5" providerId="ADAL" clId="{06B3F50E-7B3E-7B41-9E09-DEB63DCFB45F}" dt="2024-07-15T09:33:10.074" v="19" actId="20577"/>
          <ac:spMkLst>
            <pc:docMk/>
            <pc:sldMk cId="1756938409" sldId="370"/>
            <ac:spMk id="2" creationId="{EAD148BD-8878-4D8D-838F-83032D0616B8}"/>
          </ac:spMkLst>
        </pc:spChg>
      </pc:sldChg>
      <pc:sldChg chg="del">
        <pc:chgData name="Larry Wen" userId="0dc22e06-9b82-4431-9814-22cb295521e5" providerId="ADAL" clId="{06B3F50E-7B3E-7B41-9E09-DEB63DCFB45F}" dt="2024-07-15T10:56:49.065" v="42" actId="2696"/>
        <pc:sldMkLst>
          <pc:docMk/>
          <pc:sldMk cId="3176310563" sldId="413"/>
        </pc:sldMkLst>
      </pc:sldChg>
      <pc:sldChg chg="modSp mod">
        <pc:chgData name="Larry Wen" userId="0dc22e06-9b82-4431-9814-22cb295521e5" providerId="ADAL" clId="{06B3F50E-7B3E-7B41-9E09-DEB63DCFB45F}" dt="2024-07-15T09:42:01.361" v="40" actId="207"/>
        <pc:sldMkLst>
          <pc:docMk/>
          <pc:sldMk cId="4199910691" sldId="418"/>
        </pc:sldMkLst>
        <pc:spChg chg="mod">
          <ac:chgData name="Larry Wen" userId="0dc22e06-9b82-4431-9814-22cb295521e5" providerId="ADAL" clId="{06B3F50E-7B3E-7B41-9E09-DEB63DCFB45F}" dt="2024-07-15T09:42:01.361" v="40" actId="207"/>
          <ac:spMkLst>
            <pc:docMk/>
            <pc:sldMk cId="4199910691" sldId="418"/>
            <ac:spMk id="10" creationId="{9AB8E9D7-4811-6631-1B5B-7C8CD3B44C74}"/>
          </ac:spMkLst>
        </pc:spChg>
      </pc:sldChg>
      <pc:sldChg chg="modSp mod">
        <pc:chgData name="Larry Wen" userId="0dc22e06-9b82-4431-9814-22cb295521e5" providerId="ADAL" clId="{06B3F50E-7B3E-7B41-9E09-DEB63DCFB45F}" dt="2024-07-15T09:45:54.848" v="41" actId="207"/>
        <pc:sldMkLst>
          <pc:docMk/>
          <pc:sldMk cId="2213089678" sldId="430"/>
        </pc:sldMkLst>
        <pc:spChg chg="mod">
          <ac:chgData name="Larry Wen" userId="0dc22e06-9b82-4431-9814-22cb295521e5" providerId="ADAL" clId="{06B3F50E-7B3E-7B41-9E09-DEB63DCFB45F}" dt="2024-07-15T09:45:54.848" v="41" actId="207"/>
          <ac:spMkLst>
            <pc:docMk/>
            <pc:sldMk cId="2213089678" sldId="430"/>
            <ac:spMk id="2" creationId="{65EA8C28-5EB9-B48A-84E6-55ED10080EBF}"/>
          </ac:spMkLst>
        </pc:spChg>
      </pc:sldChg>
      <pc:sldChg chg="addSp delSp modSp new mod">
        <pc:chgData name="Larry Wen" userId="0dc22e06-9b82-4431-9814-22cb295521e5" providerId="ADAL" clId="{06B3F50E-7B3E-7B41-9E09-DEB63DCFB45F}" dt="2024-07-15T09:38:21.450" v="32" actId="1076"/>
        <pc:sldMkLst>
          <pc:docMk/>
          <pc:sldMk cId="1095056594" sldId="457"/>
        </pc:sldMkLst>
        <pc:spChg chg="del">
          <ac:chgData name="Larry Wen" userId="0dc22e06-9b82-4431-9814-22cb295521e5" providerId="ADAL" clId="{06B3F50E-7B3E-7B41-9E09-DEB63DCFB45F}" dt="2024-07-15T09:38:13.062" v="29"/>
          <ac:spMkLst>
            <pc:docMk/>
            <pc:sldMk cId="1095056594" sldId="457"/>
            <ac:spMk id="2" creationId="{E62D5FB1-2DD9-2F38-6478-A8D416D18878}"/>
          </ac:spMkLst>
        </pc:spChg>
        <pc:spChg chg="mod">
          <ac:chgData name="Larry Wen" userId="0dc22e06-9b82-4431-9814-22cb295521e5" providerId="ADAL" clId="{06B3F50E-7B3E-7B41-9E09-DEB63DCFB45F}" dt="2024-07-15T09:38:09.386" v="28" actId="20577"/>
          <ac:spMkLst>
            <pc:docMk/>
            <pc:sldMk cId="1095056594" sldId="457"/>
            <ac:spMk id="3" creationId="{6404887C-80BB-1843-25AC-1556F5623811}"/>
          </ac:spMkLst>
        </pc:spChg>
        <pc:picChg chg="add mod">
          <ac:chgData name="Larry Wen" userId="0dc22e06-9b82-4431-9814-22cb295521e5" providerId="ADAL" clId="{06B3F50E-7B3E-7B41-9E09-DEB63DCFB45F}" dt="2024-07-15T09:38:21.450" v="32" actId="1076"/>
          <ac:picMkLst>
            <pc:docMk/>
            <pc:sldMk cId="1095056594" sldId="457"/>
            <ac:picMk id="4" creationId="{148867D7-D7AA-68AA-1CE0-FDD7050602C2}"/>
          </ac:picMkLst>
        </pc:picChg>
      </pc:sldChg>
      <pc:sldMasterChg chg="delSldLayout">
        <pc:chgData name="Larry Wen" userId="0dc22e06-9b82-4431-9814-22cb295521e5" providerId="ADAL" clId="{06B3F50E-7B3E-7B41-9E09-DEB63DCFB45F}" dt="2024-07-15T10:56:49.065" v="42" actId="2696"/>
        <pc:sldMasterMkLst>
          <pc:docMk/>
          <pc:sldMasterMk cId="4062948793" sldId="2147483648"/>
        </pc:sldMasterMkLst>
        <pc:sldLayoutChg chg="del">
          <pc:chgData name="Larry Wen" userId="0dc22e06-9b82-4431-9814-22cb295521e5" providerId="ADAL" clId="{06B3F50E-7B3E-7B41-9E09-DEB63DCFB45F}" dt="2024-07-15T10:56:49.065" v="42" actId="2696"/>
          <pc:sldLayoutMkLst>
            <pc:docMk/>
            <pc:sldMasterMk cId="4062948793" sldId="2147483648"/>
            <pc:sldLayoutMk cId="1006100610" sldId="2147483738"/>
          </pc:sldLayoutMkLst>
        </pc:sldLayoutChg>
      </pc:sldMasterChg>
    </pc:docChg>
  </pc:docChgLst>
  <pc:docChgLst>
    <pc:chgData name="Larry Wen" userId="0dc22e06-9b82-4431-9814-22cb295521e5" providerId="ADAL" clId="{FB8DDFD1-B0BF-1546-A874-7E0F20D3FB1A}"/>
    <pc:docChg chg="custSel addSld modSld">
      <pc:chgData name="Larry Wen" userId="0dc22e06-9b82-4431-9814-22cb295521e5" providerId="ADAL" clId="{FB8DDFD1-B0BF-1546-A874-7E0F20D3FB1A}" dt="2023-07-18T04:13:24.616" v="719" actId="20577"/>
      <pc:docMkLst>
        <pc:docMk/>
      </pc:docMkLst>
      <pc:sldChg chg="add">
        <pc:chgData name="Larry Wen" userId="0dc22e06-9b82-4431-9814-22cb295521e5" providerId="ADAL" clId="{FB8DDFD1-B0BF-1546-A874-7E0F20D3FB1A}" dt="2023-07-17T00:43:37.570" v="25"/>
        <pc:sldMkLst>
          <pc:docMk/>
          <pc:sldMk cId="1940499066" sldId="256"/>
        </pc:sldMkLst>
      </pc:sldChg>
      <pc:sldChg chg="modSp mod">
        <pc:chgData name="Larry Wen" userId="0dc22e06-9b82-4431-9814-22cb295521e5" providerId="ADAL" clId="{FB8DDFD1-B0BF-1546-A874-7E0F20D3FB1A}" dt="2023-07-17T23:09:47.311" v="358" actId="20577"/>
        <pc:sldMkLst>
          <pc:docMk/>
          <pc:sldMk cId="3190780222" sldId="365"/>
        </pc:sldMkLst>
        <pc:spChg chg="mod">
          <ac:chgData name="Larry Wen" userId="0dc22e06-9b82-4431-9814-22cb295521e5" providerId="ADAL" clId="{FB8DDFD1-B0BF-1546-A874-7E0F20D3FB1A}" dt="2023-07-17T23:09:47.311" v="358" actId="20577"/>
          <ac:spMkLst>
            <pc:docMk/>
            <pc:sldMk cId="3190780222" sldId="365"/>
            <ac:spMk id="2" creationId="{1DB850C4-765A-8E4D-85DF-874840398F02}"/>
          </ac:spMkLst>
        </pc:spChg>
      </pc:sldChg>
      <pc:sldChg chg="modSp mod">
        <pc:chgData name="Larry Wen" userId="0dc22e06-9b82-4431-9814-22cb295521e5" providerId="ADAL" clId="{FB8DDFD1-B0BF-1546-A874-7E0F20D3FB1A}" dt="2023-07-17T03:55:08.376" v="337" actId="20577"/>
        <pc:sldMkLst>
          <pc:docMk/>
          <pc:sldMk cId="3637002261" sldId="366"/>
        </pc:sldMkLst>
        <pc:spChg chg="mod">
          <ac:chgData name="Larry Wen" userId="0dc22e06-9b82-4431-9814-22cb295521e5" providerId="ADAL" clId="{FB8DDFD1-B0BF-1546-A874-7E0F20D3FB1A}" dt="2023-07-17T03:55:08.376" v="337" actId="20577"/>
          <ac:spMkLst>
            <pc:docMk/>
            <pc:sldMk cId="3637002261" sldId="366"/>
            <ac:spMk id="2" creationId="{77B6B06F-98A7-43C0-8AB5-211BB5984786}"/>
          </ac:spMkLst>
        </pc:spChg>
      </pc:sldChg>
      <pc:sldChg chg="modSp mod">
        <pc:chgData name="Larry Wen" userId="0dc22e06-9b82-4431-9814-22cb295521e5" providerId="ADAL" clId="{FB8DDFD1-B0BF-1546-A874-7E0F20D3FB1A}" dt="2023-07-17T00:58:45.646" v="205" actId="20577"/>
        <pc:sldMkLst>
          <pc:docMk/>
          <pc:sldMk cId="1718952417" sldId="369"/>
        </pc:sldMkLst>
        <pc:spChg chg="mod">
          <ac:chgData name="Larry Wen" userId="0dc22e06-9b82-4431-9814-22cb295521e5" providerId="ADAL" clId="{FB8DDFD1-B0BF-1546-A874-7E0F20D3FB1A}" dt="2023-07-17T00:58:45.646" v="205" actId="20577"/>
          <ac:spMkLst>
            <pc:docMk/>
            <pc:sldMk cId="1718952417" sldId="369"/>
            <ac:spMk id="2" creationId="{77727C99-6FE7-4C5D-A515-1B0C0B9915E1}"/>
          </ac:spMkLst>
        </pc:spChg>
      </pc:sldChg>
      <pc:sldChg chg="modSp mod">
        <pc:chgData name="Larry Wen" userId="0dc22e06-9b82-4431-9814-22cb295521e5" providerId="ADAL" clId="{FB8DDFD1-B0BF-1546-A874-7E0F20D3FB1A}" dt="2023-07-18T04:11:08.157" v="359" actId="20577"/>
        <pc:sldMkLst>
          <pc:docMk/>
          <pc:sldMk cId="3857745920" sldId="370"/>
        </pc:sldMkLst>
        <pc:spChg chg="mod">
          <ac:chgData name="Larry Wen" userId="0dc22e06-9b82-4431-9814-22cb295521e5" providerId="ADAL" clId="{FB8DDFD1-B0BF-1546-A874-7E0F20D3FB1A}" dt="2023-07-18T04:11:08.157" v="359" actId="20577"/>
          <ac:spMkLst>
            <pc:docMk/>
            <pc:sldMk cId="3857745920" sldId="370"/>
            <ac:spMk id="2" creationId="{EAD148BD-8878-4D8D-838F-83032D0616B8}"/>
          </ac:spMkLst>
        </pc:spChg>
      </pc:sldChg>
      <pc:sldChg chg="modSp mod">
        <pc:chgData name="Larry Wen" userId="0dc22e06-9b82-4431-9814-22cb295521e5" providerId="ADAL" clId="{FB8DDFD1-B0BF-1546-A874-7E0F20D3FB1A}" dt="2023-07-17T01:39:56.861" v="273" actId="20577"/>
        <pc:sldMkLst>
          <pc:docMk/>
          <pc:sldMk cId="2432480392" sldId="408"/>
        </pc:sldMkLst>
        <pc:graphicFrameChg chg="modGraphic">
          <ac:chgData name="Larry Wen" userId="0dc22e06-9b82-4431-9814-22cb295521e5" providerId="ADAL" clId="{FB8DDFD1-B0BF-1546-A874-7E0F20D3FB1A}" dt="2023-07-17T01:39:56.861" v="273" actId="20577"/>
          <ac:graphicFrameMkLst>
            <pc:docMk/>
            <pc:sldMk cId="2432480392" sldId="408"/>
            <ac:graphicFrameMk id="4" creationId="{5BC77EFD-142F-4ED2-B453-A2EE3C18A927}"/>
          </ac:graphicFrameMkLst>
        </pc:graphicFrameChg>
      </pc:sldChg>
      <pc:sldChg chg="modSp mod">
        <pc:chgData name="Larry Wen" userId="0dc22e06-9b82-4431-9814-22cb295521e5" providerId="ADAL" clId="{FB8DDFD1-B0BF-1546-A874-7E0F20D3FB1A}" dt="2023-07-17T00:50:46.071" v="94" actId="20577"/>
        <pc:sldMkLst>
          <pc:docMk/>
          <pc:sldMk cId="2389440838" sldId="412"/>
        </pc:sldMkLst>
        <pc:spChg chg="mod">
          <ac:chgData name="Larry Wen" userId="0dc22e06-9b82-4431-9814-22cb295521e5" providerId="ADAL" clId="{FB8DDFD1-B0BF-1546-A874-7E0F20D3FB1A}" dt="2023-07-17T00:50:46.071" v="94" actId="20577"/>
          <ac:spMkLst>
            <pc:docMk/>
            <pc:sldMk cId="2389440838" sldId="412"/>
            <ac:spMk id="2" creationId="{66802BFF-0CFC-43AE-BE58-464F77267241}"/>
          </ac:spMkLst>
        </pc:spChg>
      </pc:sldChg>
      <pc:sldChg chg="add">
        <pc:chgData name="Larry Wen" userId="0dc22e06-9b82-4431-9814-22cb295521e5" providerId="ADAL" clId="{FB8DDFD1-B0BF-1546-A874-7E0F20D3FB1A}" dt="2023-07-17T00:43:44.122" v="26"/>
        <pc:sldMkLst>
          <pc:docMk/>
          <pc:sldMk cId="3176310563" sldId="413"/>
        </pc:sldMkLst>
      </pc:sldChg>
      <pc:sldChg chg="modSp new mod">
        <pc:chgData name="Larry Wen" userId="0dc22e06-9b82-4431-9814-22cb295521e5" providerId="ADAL" clId="{FB8DDFD1-B0BF-1546-A874-7E0F20D3FB1A}" dt="2023-07-18T04:13:24.616" v="719" actId="20577"/>
        <pc:sldMkLst>
          <pc:docMk/>
          <pc:sldMk cId="1351428608" sldId="414"/>
        </pc:sldMkLst>
        <pc:spChg chg="mod">
          <ac:chgData name="Larry Wen" userId="0dc22e06-9b82-4431-9814-22cb295521e5" providerId="ADAL" clId="{FB8DDFD1-B0BF-1546-A874-7E0F20D3FB1A}" dt="2023-07-18T04:13:24.616" v="719" actId="20577"/>
          <ac:spMkLst>
            <pc:docMk/>
            <pc:sldMk cId="1351428608" sldId="414"/>
            <ac:spMk id="2" creationId="{FFE6D225-453B-4D0C-BCC3-C8F2B7658DF7}"/>
          </ac:spMkLst>
        </pc:spChg>
        <pc:spChg chg="mod">
          <ac:chgData name="Larry Wen" userId="0dc22e06-9b82-4431-9814-22cb295521e5" providerId="ADAL" clId="{FB8DDFD1-B0BF-1546-A874-7E0F20D3FB1A}" dt="2023-07-18T04:11:53.487" v="375" actId="20577"/>
          <ac:spMkLst>
            <pc:docMk/>
            <pc:sldMk cId="1351428608" sldId="414"/>
            <ac:spMk id="3" creationId="{6F75CEC4-7774-F656-4E5C-C744CEE25ADA}"/>
          </ac:spMkLst>
        </pc:spChg>
      </pc:sldChg>
    </pc:docChg>
  </pc:docChgLst>
  <pc:docChgLst>
    <pc:chgData name="Larry Wen" userId="0dc22e06-9b82-4431-9814-22cb295521e5" providerId="ADAL" clId="{B715337E-BA76-864C-8C21-049FF27C0497}"/>
    <pc:docChg chg="undo custSel addSld delSld modSld sldOrd">
      <pc:chgData name="Larry Wen" userId="0dc22e06-9b82-4431-9814-22cb295521e5" providerId="ADAL" clId="{B715337E-BA76-864C-8C21-049FF27C0497}" dt="2025-06-13T11:18:53.889" v="1285" actId="1076"/>
      <pc:docMkLst>
        <pc:docMk/>
      </pc:docMkLst>
      <pc:sldChg chg="modSp mod">
        <pc:chgData name="Larry Wen" userId="0dc22e06-9b82-4431-9814-22cb295521e5" providerId="ADAL" clId="{B715337E-BA76-864C-8C21-049FF27C0497}" dt="2025-06-11T09:57:29.341" v="192" actId="20577"/>
        <pc:sldMkLst>
          <pc:docMk/>
          <pc:sldMk cId="2696320188" sldId="366"/>
        </pc:sldMkLst>
        <pc:spChg chg="mod">
          <ac:chgData name="Larry Wen" userId="0dc22e06-9b82-4431-9814-22cb295521e5" providerId="ADAL" clId="{B715337E-BA76-864C-8C21-049FF27C0497}" dt="2025-06-11T09:57:29.341" v="192" actId="20577"/>
          <ac:spMkLst>
            <pc:docMk/>
            <pc:sldMk cId="2696320188" sldId="366"/>
            <ac:spMk id="2" creationId="{77B6B06F-98A7-43C0-8AB5-211BB5984786}"/>
          </ac:spMkLst>
        </pc:spChg>
      </pc:sldChg>
      <pc:sldChg chg="modSp mod">
        <pc:chgData name="Larry Wen" userId="0dc22e06-9b82-4431-9814-22cb295521e5" providerId="ADAL" clId="{B715337E-BA76-864C-8C21-049FF27C0497}" dt="2025-06-11T10:01:40.263" v="360" actId="20577"/>
        <pc:sldMkLst>
          <pc:docMk/>
          <pc:sldMk cId="2750045338" sldId="369"/>
        </pc:sldMkLst>
        <pc:spChg chg="mod">
          <ac:chgData name="Larry Wen" userId="0dc22e06-9b82-4431-9814-22cb295521e5" providerId="ADAL" clId="{B715337E-BA76-864C-8C21-049FF27C0497}" dt="2025-06-11T10:01:40.263" v="360" actId="20577"/>
          <ac:spMkLst>
            <pc:docMk/>
            <pc:sldMk cId="2750045338" sldId="369"/>
            <ac:spMk id="2" creationId="{77727C99-6FE7-4C5D-A515-1B0C0B9915E1}"/>
          </ac:spMkLst>
        </pc:spChg>
      </pc:sldChg>
      <pc:sldChg chg="modSp mod">
        <pc:chgData name="Larry Wen" userId="0dc22e06-9b82-4431-9814-22cb295521e5" providerId="ADAL" clId="{B715337E-BA76-864C-8C21-049FF27C0497}" dt="2025-06-11T10:09:14.568" v="625" actId="13926"/>
        <pc:sldMkLst>
          <pc:docMk/>
          <pc:sldMk cId="1756938409" sldId="370"/>
        </pc:sldMkLst>
        <pc:spChg chg="mod">
          <ac:chgData name="Larry Wen" userId="0dc22e06-9b82-4431-9814-22cb295521e5" providerId="ADAL" clId="{B715337E-BA76-864C-8C21-049FF27C0497}" dt="2025-06-11T10:09:14.568" v="625" actId="13926"/>
          <ac:spMkLst>
            <pc:docMk/>
            <pc:sldMk cId="1756938409" sldId="370"/>
            <ac:spMk id="2" creationId="{EAD148BD-8878-4D8D-838F-83032D0616B8}"/>
          </ac:spMkLst>
        </pc:spChg>
      </pc:sldChg>
      <pc:sldChg chg="del">
        <pc:chgData name="Larry Wen" userId="0dc22e06-9b82-4431-9814-22cb295521e5" providerId="ADAL" clId="{B715337E-BA76-864C-8C21-049FF27C0497}" dt="2025-06-11T11:18:09.181" v="1174" actId="2696"/>
        <pc:sldMkLst>
          <pc:docMk/>
          <pc:sldMk cId="3338603727" sldId="380"/>
        </pc:sldMkLst>
      </pc:sldChg>
      <pc:sldChg chg="del">
        <pc:chgData name="Larry Wen" userId="0dc22e06-9b82-4431-9814-22cb295521e5" providerId="ADAL" clId="{B715337E-BA76-864C-8C21-049FF27C0497}" dt="2025-06-11T10:51:59.365" v="753" actId="2696"/>
        <pc:sldMkLst>
          <pc:docMk/>
          <pc:sldMk cId="1316793752" sldId="390"/>
        </pc:sldMkLst>
      </pc:sldChg>
      <pc:sldChg chg="del">
        <pc:chgData name="Larry Wen" userId="0dc22e06-9b82-4431-9814-22cb295521e5" providerId="ADAL" clId="{B715337E-BA76-864C-8C21-049FF27C0497}" dt="2025-06-11T10:52:00.826" v="755" actId="2696"/>
        <pc:sldMkLst>
          <pc:docMk/>
          <pc:sldMk cId="3188787953" sldId="391"/>
        </pc:sldMkLst>
      </pc:sldChg>
      <pc:sldChg chg="del">
        <pc:chgData name="Larry Wen" userId="0dc22e06-9b82-4431-9814-22cb295521e5" providerId="ADAL" clId="{B715337E-BA76-864C-8C21-049FF27C0497}" dt="2025-06-11T10:52:01.446" v="756" actId="2696"/>
        <pc:sldMkLst>
          <pc:docMk/>
          <pc:sldMk cId="2392727652" sldId="392"/>
        </pc:sldMkLst>
      </pc:sldChg>
      <pc:sldChg chg="del">
        <pc:chgData name="Larry Wen" userId="0dc22e06-9b82-4431-9814-22cb295521e5" providerId="ADAL" clId="{B715337E-BA76-864C-8C21-049FF27C0497}" dt="2025-06-11T10:52:02.015" v="757" actId="2696"/>
        <pc:sldMkLst>
          <pc:docMk/>
          <pc:sldMk cId="3650405856" sldId="393"/>
        </pc:sldMkLst>
      </pc:sldChg>
      <pc:sldChg chg="ord">
        <pc:chgData name="Larry Wen" userId="0dc22e06-9b82-4431-9814-22cb295521e5" providerId="ADAL" clId="{B715337E-BA76-864C-8C21-049FF27C0497}" dt="2025-06-11T10:56:20.756" v="766" actId="20578"/>
        <pc:sldMkLst>
          <pc:docMk/>
          <pc:sldMk cId="4205398559" sldId="396"/>
        </pc:sldMkLst>
      </pc:sldChg>
      <pc:sldChg chg="del">
        <pc:chgData name="Larry Wen" userId="0dc22e06-9b82-4431-9814-22cb295521e5" providerId="ADAL" clId="{B715337E-BA76-864C-8C21-049FF27C0497}" dt="2025-06-11T10:56:09.168" v="765" actId="2696"/>
        <pc:sldMkLst>
          <pc:docMk/>
          <pc:sldMk cId="1138154193" sldId="397"/>
        </pc:sldMkLst>
      </pc:sldChg>
      <pc:sldChg chg="del">
        <pc:chgData name="Larry Wen" userId="0dc22e06-9b82-4431-9814-22cb295521e5" providerId="ADAL" clId="{B715337E-BA76-864C-8C21-049FF27C0497}" dt="2025-06-11T10:53:51.904" v="760" actId="2696"/>
        <pc:sldMkLst>
          <pc:docMk/>
          <pc:sldMk cId="986925632" sldId="398"/>
        </pc:sldMkLst>
      </pc:sldChg>
      <pc:sldChg chg="del">
        <pc:chgData name="Larry Wen" userId="0dc22e06-9b82-4431-9814-22cb295521e5" providerId="ADAL" clId="{B715337E-BA76-864C-8C21-049FF27C0497}" dt="2025-06-11T11:02:49.901" v="1145" actId="2696"/>
        <pc:sldMkLst>
          <pc:docMk/>
          <pc:sldMk cId="1136256077" sldId="399"/>
        </pc:sldMkLst>
      </pc:sldChg>
      <pc:sldChg chg="del">
        <pc:chgData name="Larry Wen" userId="0dc22e06-9b82-4431-9814-22cb295521e5" providerId="ADAL" clId="{B715337E-BA76-864C-8C21-049FF27C0497}" dt="2025-06-11T11:02:52.278" v="1146" actId="2696"/>
        <pc:sldMkLst>
          <pc:docMk/>
          <pc:sldMk cId="998319405" sldId="400"/>
        </pc:sldMkLst>
      </pc:sldChg>
      <pc:sldChg chg="del">
        <pc:chgData name="Larry Wen" userId="0dc22e06-9b82-4431-9814-22cb295521e5" providerId="ADAL" clId="{B715337E-BA76-864C-8C21-049FF27C0497}" dt="2025-06-11T11:02:54.544" v="1147" actId="2696"/>
        <pc:sldMkLst>
          <pc:docMk/>
          <pc:sldMk cId="2476206661" sldId="401"/>
        </pc:sldMkLst>
      </pc:sldChg>
      <pc:sldChg chg="del">
        <pc:chgData name="Larry Wen" userId="0dc22e06-9b82-4431-9814-22cb295521e5" providerId="ADAL" clId="{B715337E-BA76-864C-8C21-049FF27C0497}" dt="2025-06-11T11:03:06.035" v="1148" actId="2696"/>
        <pc:sldMkLst>
          <pc:docMk/>
          <pc:sldMk cId="408081353" sldId="403"/>
        </pc:sldMkLst>
      </pc:sldChg>
      <pc:sldChg chg="del">
        <pc:chgData name="Larry Wen" userId="0dc22e06-9b82-4431-9814-22cb295521e5" providerId="ADAL" clId="{B715337E-BA76-864C-8C21-049FF27C0497}" dt="2025-06-11T11:03:07.091" v="1149" actId="2696"/>
        <pc:sldMkLst>
          <pc:docMk/>
          <pc:sldMk cId="3685572980" sldId="404"/>
        </pc:sldMkLst>
      </pc:sldChg>
      <pc:sldChg chg="del">
        <pc:chgData name="Larry Wen" userId="0dc22e06-9b82-4431-9814-22cb295521e5" providerId="ADAL" clId="{B715337E-BA76-864C-8C21-049FF27C0497}" dt="2025-06-11T10:52:04.794" v="758" actId="2696"/>
        <pc:sldMkLst>
          <pc:docMk/>
          <pc:sldMk cId="294140829" sldId="407"/>
        </pc:sldMkLst>
      </pc:sldChg>
      <pc:sldChg chg="del">
        <pc:chgData name="Larry Wen" userId="0dc22e06-9b82-4431-9814-22cb295521e5" providerId="ADAL" clId="{B715337E-BA76-864C-8C21-049FF27C0497}" dt="2025-06-11T10:52:00.167" v="754" actId="2696"/>
        <pc:sldMkLst>
          <pc:docMk/>
          <pc:sldMk cId="2176367640" sldId="409"/>
        </pc:sldMkLst>
      </pc:sldChg>
      <pc:sldChg chg="del">
        <pc:chgData name="Larry Wen" userId="0dc22e06-9b82-4431-9814-22cb295521e5" providerId="ADAL" clId="{B715337E-BA76-864C-8C21-049FF27C0497}" dt="2025-06-11T11:03:08.195" v="1150" actId="2696"/>
        <pc:sldMkLst>
          <pc:docMk/>
          <pc:sldMk cId="35913497" sldId="410"/>
        </pc:sldMkLst>
      </pc:sldChg>
      <pc:sldChg chg="del">
        <pc:chgData name="Larry Wen" userId="0dc22e06-9b82-4431-9814-22cb295521e5" providerId="ADAL" clId="{B715337E-BA76-864C-8C21-049FF27C0497}" dt="2025-06-11T11:03:09.207" v="1151" actId="2696"/>
        <pc:sldMkLst>
          <pc:docMk/>
          <pc:sldMk cId="2831935347" sldId="411"/>
        </pc:sldMkLst>
      </pc:sldChg>
      <pc:sldChg chg="modSp mod">
        <pc:chgData name="Larry Wen" userId="0dc22e06-9b82-4431-9814-22cb295521e5" providerId="ADAL" clId="{B715337E-BA76-864C-8C21-049FF27C0497}" dt="2025-06-11T10:29:46.520" v="695" actId="1076"/>
        <pc:sldMkLst>
          <pc:docMk/>
          <pc:sldMk cId="2126986696" sldId="438"/>
        </pc:sldMkLst>
        <pc:spChg chg="mod">
          <ac:chgData name="Larry Wen" userId="0dc22e06-9b82-4431-9814-22cb295521e5" providerId="ADAL" clId="{B715337E-BA76-864C-8C21-049FF27C0497}" dt="2025-06-11T10:29:39.429" v="693"/>
          <ac:spMkLst>
            <pc:docMk/>
            <pc:sldMk cId="2126986696" sldId="438"/>
            <ac:spMk id="2" creationId="{CAEA2575-9B41-4BD7-CC20-9F666C813CD7}"/>
          </ac:spMkLst>
        </pc:spChg>
        <pc:spChg chg="mod">
          <ac:chgData name="Larry Wen" userId="0dc22e06-9b82-4431-9814-22cb295521e5" providerId="ADAL" clId="{B715337E-BA76-864C-8C21-049FF27C0497}" dt="2025-06-11T10:28:36.721" v="687" actId="20577"/>
          <ac:spMkLst>
            <pc:docMk/>
            <pc:sldMk cId="2126986696" sldId="438"/>
            <ac:spMk id="3" creationId="{BC71BA65-B5A3-2772-F225-F07C21233755}"/>
          </ac:spMkLst>
        </pc:spChg>
        <pc:picChg chg="mod">
          <ac:chgData name="Larry Wen" userId="0dc22e06-9b82-4431-9814-22cb295521e5" providerId="ADAL" clId="{B715337E-BA76-864C-8C21-049FF27C0497}" dt="2025-06-11T10:29:44.801" v="694" actId="1076"/>
          <ac:picMkLst>
            <pc:docMk/>
            <pc:sldMk cId="2126986696" sldId="438"/>
            <ac:picMk id="4" creationId="{82A216DD-348C-BB14-BB09-2B77CD7E8B31}"/>
          </ac:picMkLst>
        </pc:picChg>
        <pc:picChg chg="mod">
          <ac:chgData name="Larry Wen" userId="0dc22e06-9b82-4431-9814-22cb295521e5" providerId="ADAL" clId="{B715337E-BA76-864C-8C21-049FF27C0497}" dt="2025-06-11T10:29:46.520" v="695" actId="1076"/>
          <ac:picMkLst>
            <pc:docMk/>
            <pc:sldMk cId="2126986696" sldId="438"/>
            <ac:picMk id="5" creationId="{BC8A5E78-47B0-3B71-24C5-86BB114805CD}"/>
          </ac:picMkLst>
        </pc:picChg>
      </pc:sldChg>
      <pc:sldChg chg="modSp mod">
        <pc:chgData name="Larry Wen" userId="0dc22e06-9b82-4431-9814-22cb295521e5" providerId="ADAL" clId="{B715337E-BA76-864C-8C21-049FF27C0497}" dt="2025-06-11T10:26:59.900" v="683" actId="13926"/>
        <pc:sldMkLst>
          <pc:docMk/>
          <pc:sldMk cId="3605679321" sldId="445"/>
        </pc:sldMkLst>
        <pc:spChg chg="mod">
          <ac:chgData name="Larry Wen" userId="0dc22e06-9b82-4431-9814-22cb295521e5" providerId="ADAL" clId="{B715337E-BA76-864C-8C21-049FF27C0497}" dt="2025-06-11T10:26:59.900" v="683" actId="13926"/>
          <ac:spMkLst>
            <pc:docMk/>
            <pc:sldMk cId="3605679321" sldId="445"/>
            <ac:spMk id="2" creationId="{1503F795-C76F-28D8-D6FF-54F0D731E399}"/>
          </ac:spMkLst>
        </pc:spChg>
      </pc:sldChg>
      <pc:sldChg chg="modSp mod">
        <pc:chgData name="Larry Wen" userId="0dc22e06-9b82-4431-9814-22cb295521e5" providerId="ADAL" clId="{B715337E-BA76-864C-8C21-049FF27C0497}" dt="2025-06-11T11:16:26.971" v="1167" actId="20577"/>
        <pc:sldMkLst>
          <pc:docMk/>
          <pc:sldMk cId="2468567263" sldId="446"/>
        </pc:sldMkLst>
        <pc:spChg chg="mod">
          <ac:chgData name="Larry Wen" userId="0dc22e06-9b82-4431-9814-22cb295521e5" providerId="ADAL" clId="{B715337E-BA76-864C-8C21-049FF27C0497}" dt="2025-06-11T11:16:26.971" v="1167" actId="20577"/>
          <ac:spMkLst>
            <pc:docMk/>
            <pc:sldMk cId="2468567263" sldId="446"/>
            <ac:spMk id="2" creationId="{1DB850C4-765A-8E4D-85DF-874840398F02}"/>
          </ac:spMkLst>
        </pc:spChg>
      </pc:sldChg>
      <pc:sldChg chg="del">
        <pc:chgData name="Larry Wen" userId="0dc22e06-9b82-4431-9814-22cb295521e5" providerId="ADAL" clId="{B715337E-BA76-864C-8C21-049FF27C0497}" dt="2025-06-11T10:09:51.205" v="628" actId="2696"/>
        <pc:sldMkLst>
          <pc:docMk/>
          <pc:sldMk cId="2659051528" sldId="447"/>
        </pc:sldMkLst>
      </pc:sldChg>
      <pc:sldChg chg="addSp modSp del">
        <pc:chgData name="Larry Wen" userId="0dc22e06-9b82-4431-9814-22cb295521e5" providerId="ADAL" clId="{B715337E-BA76-864C-8C21-049FF27C0497}" dt="2025-06-11T10:15:26.527" v="641" actId="2696"/>
        <pc:sldMkLst>
          <pc:docMk/>
          <pc:sldMk cId="3767589007" sldId="448"/>
        </pc:sldMkLst>
        <pc:picChg chg="add mod">
          <ac:chgData name="Larry Wen" userId="0dc22e06-9b82-4431-9814-22cb295521e5" providerId="ADAL" clId="{B715337E-BA76-864C-8C21-049FF27C0497}" dt="2025-06-11T10:14:10.914" v="632"/>
          <ac:picMkLst>
            <pc:docMk/>
            <pc:sldMk cId="3767589007" sldId="448"/>
            <ac:picMk id="4" creationId="{1D8C3E14-CEF9-BF47-022C-36D14E0BF2E1}"/>
          </ac:picMkLst>
        </pc:picChg>
        <pc:picChg chg="add mod">
          <ac:chgData name="Larry Wen" userId="0dc22e06-9b82-4431-9814-22cb295521e5" providerId="ADAL" clId="{B715337E-BA76-864C-8C21-049FF27C0497}" dt="2025-06-11T10:14:21.808" v="634"/>
          <ac:picMkLst>
            <pc:docMk/>
            <pc:sldMk cId="3767589007" sldId="448"/>
            <ac:picMk id="5" creationId="{26289E38-9537-4918-31D1-8094A187076D}"/>
          </ac:picMkLst>
        </pc:picChg>
        <pc:picChg chg="add mod">
          <ac:chgData name="Larry Wen" userId="0dc22e06-9b82-4431-9814-22cb295521e5" providerId="ADAL" clId="{B715337E-BA76-864C-8C21-049FF27C0497}" dt="2025-06-11T10:14:35.673" v="636"/>
          <ac:picMkLst>
            <pc:docMk/>
            <pc:sldMk cId="3767589007" sldId="448"/>
            <ac:picMk id="6" creationId="{136D2DD5-E41D-E9B9-2A44-0F4E725DBEE9}"/>
          </ac:picMkLst>
        </pc:picChg>
      </pc:sldChg>
      <pc:sldChg chg="del">
        <pc:chgData name="Larry Wen" userId="0dc22e06-9b82-4431-9814-22cb295521e5" providerId="ADAL" clId="{B715337E-BA76-864C-8C21-049FF27C0497}" dt="2025-06-11T10:16:26.585" v="646" actId="2696"/>
        <pc:sldMkLst>
          <pc:docMk/>
          <pc:sldMk cId="2263752764" sldId="449"/>
        </pc:sldMkLst>
      </pc:sldChg>
      <pc:sldChg chg="addSp delSp del mod">
        <pc:chgData name="Larry Wen" userId="0dc22e06-9b82-4431-9814-22cb295521e5" providerId="ADAL" clId="{B715337E-BA76-864C-8C21-049FF27C0497}" dt="2025-06-11T10:20:58.479" v="670" actId="2696"/>
        <pc:sldMkLst>
          <pc:docMk/>
          <pc:sldMk cId="65820118" sldId="450"/>
        </pc:sldMkLst>
        <pc:spChg chg="add del">
          <ac:chgData name="Larry Wen" userId="0dc22e06-9b82-4431-9814-22cb295521e5" providerId="ADAL" clId="{B715337E-BA76-864C-8C21-049FF27C0497}" dt="2025-06-11T10:20:37.924" v="668" actId="22"/>
          <ac:spMkLst>
            <pc:docMk/>
            <pc:sldMk cId="65820118" sldId="450"/>
            <ac:spMk id="5" creationId="{AEB91E1A-6240-C04E-C247-45BC1F25351E}"/>
          </ac:spMkLst>
        </pc:spChg>
      </pc:sldChg>
      <pc:sldChg chg="del">
        <pc:chgData name="Larry Wen" userId="0dc22e06-9b82-4431-9814-22cb295521e5" providerId="ADAL" clId="{B715337E-BA76-864C-8C21-049FF27C0497}" dt="2025-06-11T10:30:53.175" v="697" actId="2696"/>
        <pc:sldMkLst>
          <pc:docMk/>
          <pc:sldMk cId="2059984458" sldId="451"/>
        </pc:sldMkLst>
      </pc:sldChg>
      <pc:sldChg chg="del">
        <pc:chgData name="Larry Wen" userId="0dc22e06-9b82-4431-9814-22cb295521e5" providerId="ADAL" clId="{B715337E-BA76-864C-8C21-049FF27C0497}" dt="2025-06-11T10:51:13.222" v="746" actId="2696"/>
        <pc:sldMkLst>
          <pc:docMk/>
          <pc:sldMk cId="858737461" sldId="452"/>
        </pc:sldMkLst>
      </pc:sldChg>
      <pc:sldChg chg="del">
        <pc:chgData name="Larry Wen" userId="0dc22e06-9b82-4431-9814-22cb295521e5" providerId="ADAL" clId="{B715337E-BA76-864C-8C21-049FF27C0497}" dt="2025-06-11T10:51:46.369" v="750" actId="2696"/>
        <pc:sldMkLst>
          <pc:docMk/>
          <pc:sldMk cId="3803875650" sldId="453"/>
        </pc:sldMkLst>
      </pc:sldChg>
      <pc:sldChg chg="del">
        <pc:chgData name="Larry Wen" userId="0dc22e06-9b82-4431-9814-22cb295521e5" providerId="ADAL" clId="{B715337E-BA76-864C-8C21-049FF27C0497}" dt="2025-06-11T10:52:14.332" v="759" actId="2696"/>
        <pc:sldMkLst>
          <pc:docMk/>
          <pc:sldMk cId="2077378985" sldId="454"/>
        </pc:sldMkLst>
      </pc:sldChg>
      <pc:sldChg chg="modSp add mod">
        <pc:chgData name="Larry Wen" userId="0dc22e06-9b82-4431-9814-22cb295521e5" providerId="ADAL" clId="{B715337E-BA76-864C-8C21-049FF27C0497}" dt="2025-06-11T11:16:35.777" v="1168" actId="20577"/>
        <pc:sldMkLst>
          <pc:docMk/>
          <pc:sldMk cId="2648060180" sldId="458"/>
        </pc:sldMkLst>
        <pc:spChg chg="mod">
          <ac:chgData name="Larry Wen" userId="0dc22e06-9b82-4431-9814-22cb295521e5" providerId="ADAL" clId="{B715337E-BA76-864C-8C21-049FF27C0497}" dt="2025-06-11T11:16:35.777" v="1168" actId="20577"/>
          <ac:spMkLst>
            <pc:docMk/>
            <pc:sldMk cId="2648060180" sldId="458"/>
            <ac:spMk id="2" creationId="{E02EB811-0DAF-E52C-36E9-A45090E66D23}"/>
          </ac:spMkLst>
        </pc:spChg>
      </pc:sldChg>
      <pc:sldChg chg="addSp delSp modSp new del mod">
        <pc:chgData name="Larry Wen" userId="0dc22e06-9b82-4431-9814-22cb295521e5" providerId="ADAL" clId="{B715337E-BA76-864C-8C21-049FF27C0497}" dt="2025-06-11T10:15:27.384" v="642" actId="2696"/>
        <pc:sldMkLst>
          <pc:docMk/>
          <pc:sldMk cId="1122204270" sldId="459"/>
        </pc:sldMkLst>
        <pc:picChg chg="add del mod">
          <ac:chgData name="Larry Wen" userId="0dc22e06-9b82-4431-9814-22cb295521e5" providerId="ADAL" clId="{B715337E-BA76-864C-8C21-049FF27C0497}" dt="2025-06-11T10:14:58.381" v="639" actId="478"/>
          <ac:picMkLst>
            <pc:docMk/>
            <pc:sldMk cId="1122204270" sldId="459"/>
            <ac:picMk id="4" creationId="{810B920B-730E-43D4-A3A2-63105F28D267}"/>
          </ac:picMkLst>
        </pc:picChg>
      </pc:sldChg>
      <pc:sldChg chg="modSp add mod">
        <pc:chgData name="Larry Wen" userId="0dc22e06-9b82-4431-9814-22cb295521e5" providerId="ADAL" clId="{B715337E-BA76-864C-8C21-049FF27C0497}" dt="2025-06-11T11:16:49.193" v="1169" actId="20577"/>
        <pc:sldMkLst>
          <pc:docMk/>
          <pc:sldMk cId="4200451424" sldId="460"/>
        </pc:sldMkLst>
        <pc:spChg chg="mod">
          <ac:chgData name="Larry Wen" userId="0dc22e06-9b82-4431-9814-22cb295521e5" providerId="ADAL" clId="{B715337E-BA76-864C-8C21-049FF27C0497}" dt="2025-06-11T11:16:49.193" v="1169" actId="20577"/>
          <ac:spMkLst>
            <pc:docMk/>
            <pc:sldMk cId="4200451424" sldId="460"/>
            <ac:spMk id="2" creationId="{06465517-B7A6-5FCF-0A0A-8E55233BAF68}"/>
          </ac:spMkLst>
        </pc:spChg>
      </pc:sldChg>
      <pc:sldChg chg="modSp add mod">
        <pc:chgData name="Larry Wen" userId="0dc22e06-9b82-4431-9814-22cb295521e5" providerId="ADAL" clId="{B715337E-BA76-864C-8C21-049FF27C0497}" dt="2025-06-11T10:17:54.830" v="666" actId="27636"/>
        <pc:sldMkLst>
          <pc:docMk/>
          <pc:sldMk cId="128433269" sldId="461"/>
        </pc:sldMkLst>
        <pc:spChg chg="mod">
          <ac:chgData name="Larry Wen" userId="0dc22e06-9b82-4431-9814-22cb295521e5" providerId="ADAL" clId="{B715337E-BA76-864C-8C21-049FF27C0497}" dt="2025-06-11T10:17:54.830" v="666" actId="27636"/>
          <ac:spMkLst>
            <pc:docMk/>
            <pc:sldMk cId="128433269" sldId="461"/>
            <ac:spMk id="2" creationId="{2CBA800A-8868-02A2-1ECC-EBF8676F8F1E}"/>
          </ac:spMkLst>
        </pc:spChg>
      </pc:sldChg>
      <pc:sldChg chg="modSp add mod">
        <pc:chgData name="Larry Wen" userId="0dc22e06-9b82-4431-9814-22cb295521e5" providerId="ADAL" clId="{B715337E-BA76-864C-8C21-049FF27C0497}" dt="2025-06-11T11:17:07.130" v="1170" actId="20577"/>
        <pc:sldMkLst>
          <pc:docMk/>
          <pc:sldMk cId="1301488982" sldId="462"/>
        </pc:sldMkLst>
        <pc:spChg chg="mod">
          <ac:chgData name="Larry Wen" userId="0dc22e06-9b82-4431-9814-22cb295521e5" providerId="ADAL" clId="{B715337E-BA76-864C-8C21-049FF27C0497}" dt="2025-06-11T11:17:07.130" v="1170" actId="20577"/>
          <ac:spMkLst>
            <pc:docMk/>
            <pc:sldMk cId="1301488982" sldId="462"/>
            <ac:spMk id="2" creationId="{43720DDE-C3DE-9126-EAE0-82D8739801D2}"/>
          </ac:spMkLst>
        </pc:spChg>
      </pc:sldChg>
      <pc:sldChg chg="modSp add mod">
        <pc:chgData name="Larry Wen" userId="0dc22e06-9b82-4431-9814-22cb295521e5" providerId="ADAL" clId="{B715337E-BA76-864C-8C21-049FF27C0497}" dt="2025-06-11T11:17:20.081" v="1171" actId="20577"/>
        <pc:sldMkLst>
          <pc:docMk/>
          <pc:sldMk cId="558310310" sldId="463"/>
        </pc:sldMkLst>
        <pc:spChg chg="mod">
          <ac:chgData name="Larry Wen" userId="0dc22e06-9b82-4431-9814-22cb295521e5" providerId="ADAL" clId="{B715337E-BA76-864C-8C21-049FF27C0497}" dt="2025-06-11T11:17:20.081" v="1171" actId="20577"/>
          <ac:spMkLst>
            <pc:docMk/>
            <pc:sldMk cId="558310310" sldId="463"/>
            <ac:spMk id="2" creationId="{ED014610-B2DD-3F43-2DA9-2194D842051F}"/>
          </ac:spMkLst>
        </pc:spChg>
      </pc:sldChg>
      <pc:sldChg chg="add">
        <pc:chgData name="Larry Wen" userId="0dc22e06-9b82-4431-9814-22cb295521e5" providerId="ADAL" clId="{B715337E-BA76-864C-8C21-049FF27C0497}" dt="2025-06-11T10:34:22.190" v="700"/>
        <pc:sldMkLst>
          <pc:docMk/>
          <pc:sldMk cId="622669062" sldId="1187"/>
        </pc:sldMkLst>
      </pc:sldChg>
      <pc:sldChg chg="add">
        <pc:chgData name="Larry Wen" userId="0dc22e06-9b82-4431-9814-22cb295521e5" providerId="ADAL" clId="{B715337E-BA76-864C-8C21-049FF27C0497}" dt="2025-06-11T10:34:22.190" v="700"/>
        <pc:sldMkLst>
          <pc:docMk/>
          <pc:sldMk cId="2325873314" sldId="1188"/>
        </pc:sldMkLst>
      </pc:sldChg>
      <pc:sldChg chg="add">
        <pc:chgData name="Larry Wen" userId="0dc22e06-9b82-4431-9814-22cb295521e5" providerId="ADAL" clId="{B715337E-BA76-864C-8C21-049FF27C0497}" dt="2025-06-11T10:34:22.190" v="700"/>
        <pc:sldMkLst>
          <pc:docMk/>
          <pc:sldMk cId="3587165497" sldId="1189"/>
        </pc:sldMkLst>
      </pc:sldChg>
      <pc:sldChg chg="add">
        <pc:chgData name="Larry Wen" userId="0dc22e06-9b82-4431-9814-22cb295521e5" providerId="ADAL" clId="{B715337E-BA76-864C-8C21-049FF27C0497}" dt="2025-06-11T10:34:22.190" v="700"/>
        <pc:sldMkLst>
          <pc:docMk/>
          <pc:sldMk cId="2301020167" sldId="1190"/>
        </pc:sldMkLst>
      </pc:sldChg>
      <pc:sldChg chg="modSp add mod">
        <pc:chgData name="Larry Wen" userId="0dc22e06-9b82-4431-9814-22cb295521e5" providerId="ADAL" clId="{B715337E-BA76-864C-8C21-049FF27C0497}" dt="2025-06-11T11:17:33.267" v="1172" actId="20577"/>
        <pc:sldMkLst>
          <pc:docMk/>
          <pc:sldMk cId="1068800171" sldId="1191"/>
        </pc:sldMkLst>
        <pc:spChg chg="mod">
          <ac:chgData name="Larry Wen" userId="0dc22e06-9b82-4431-9814-22cb295521e5" providerId="ADAL" clId="{B715337E-BA76-864C-8C21-049FF27C0497}" dt="2025-06-11T11:17:33.267" v="1172" actId="20577"/>
          <ac:spMkLst>
            <pc:docMk/>
            <pc:sldMk cId="1068800171" sldId="1191"/>
            <ac:spMk id="2" creationId="{C4FD0097-7FE8-432F-7E1F-B757382DF950}"/>
          </ac:spMkLst>
        </pc:spChg>
      </pc:sldChg>
      <pc:sldChg chg="addSp modSp new mod">
        <pc:chgData name="Larry Wen" userId="0dc22e06-9b82-4431-9814-22cb295521e5" providerId="ADAL" clId="{B715337E-BA76-864C-8C21-049FF27C0497}" dt="2025-06-11T10:47:43.650" v="733" actId="1076"/>
        <pc:sldMkLst>
          <pc:docMk/>
          <pc:sldMk cId="2810790195" sldId="1192"/>
        </pc:sldMkLst>
        <pc:spChg chg="mod">
          <ac:chgData name="Larry Wen" userId="0dc22e06-9b82-4431-9814-22cb295521e5" providerId="ADAL" clId="{B715337E-BA76-864C-8C21-049FF27C0497}" dt="2025-06-11T10:46:51.812" v="729"/>
          <ac:spMkLst>
            <pc:docMk/>
            <pc:sldMk cId="2810790195" sldId="1192"/>
            <ac:spMk id="2" creationId="{BCB8FC90-F76D-1A14-ABCE-6C5FF4558286}"/>
          </ac:spMkLst>
        </pc:spChg>
        <pc:spChg chg="mod">
          <ac:chgData name="Larry Wen" userId="0dc22e06-9b82-4431-9814-22cb295521e5" providerId="ADAL" clId="{B715337E-BA76-864C-8C21-049FF27C0497}" dt="2025-06-11T10:46:23.413" v="727" actId="27636"/>
          <ac:spMkLst>
            <pc:docMk/>
            <pc:sldMk cId="2810790195" sldId="1192"/>
            <ac:spMk id="3" creationId="{45CCA36C-12DD-DD51-32AF-7E4C5F46197D}"/>
          </ac:spMkLst>
        </pc:spChg>
        <pc:picChg chg="add mod">
          <ac:chgData name="Larry Wen" userId="0dc22e06-9b82-4431-9814-22cb295521e5" providerId="ADAL" clId="{B715337E-BA76-864C-8C21-049FF27C0497}" dt="2025-06-11T10:47:43.650" v="733" actId="1076"/>
          <ac:picMkLst>
            <pc:docMk/>
            <pc:sldMk cId="2810790195" sldId="1192"/>
            <ac:picMk id="4" creationId="{A8F36D2C-D22C-BBB5-DEC1-D13A3778525A}"/>
          </ac:picMkLst>
        </pc:picChg>
      </pc:sldChg>
      <pc:sldChg chg="addSp modSp new mod">
        <pc:chgData name="Larry Wen" userId="0dc22e06-9b82-4431-9814-22cb295521e5" providerId="ADAL" clId="{B715337E-BA76-864C-8C21-049FF27C0497}" dt="2025-06-11T10:49:09.672" v="739" actId="1076"/>
        <pc:sldMkLst>
          <pc:docMk/>
          <pc:sldMk cId="1522549998" sldId="1193"/>
        </pc:sldMkLst>
        <pc:spChg chg="mod">
          <ac:chgData name="Larry Wen" userId="0dc22e06-9b82-4431-9814-22cb295521e5" providerId="ADAL" clId="{B715337E-BA76-864C-8C21-049FF27C0497}" dt="2025-06-11T10:48:12.688" v="735" actId="27636"/>
          <ac:spMkLst>
            <pc:docMk/>
            <pc:sldMk cId="1522549998" sldId="1193"/>
            <ac:spMk id="3" creationId="{78B2CF5F-4D02-6515-8C3B-B9BD3682D1FC}"/>
          </ac:spMkLst>
        </pc:spChg>
        <pc:picChg chg="add mod">
          <ac:chgData name="Larry Wen" userId="0dc22e06-9b82-4431-9814-22cb295521e5" providerId="ADAL" clId="{B715337E-BA76-864C-8C21-049FF27C0497}" dt="2025-06-11T10:49:09.672" v="739" actId="1076"/>
          <ac:picMkLst>
            <pc:docMk/>
            <pc:sldMk cId="1522549998" sldId="1193"/>
            <ac:picMk id="4" creationId="{59732D51-4A00-8D77-3B6A-7C3881462809}"/>
          </ac:picMkLst>
        </pc:picChg>
      </pc:sldChg>
      <pc:sldChg chg="addSp modSp new mod ord">
        <pc:chgData name="Larry Wen" userId="0dc22e06-9b82-4431-9814-22cb295521e5" providerId="ADAL" clId="{B715337E-BA76-864C-8C21-049FF27C0497}" dt="2025-06-11T10:45:51.289" v="725" actId="20578"/>
        <pc:sldMkLst>
          <pc:docMk/>
          <pc:sldMk cId="3132200268" sldId="1194"/>
        </pc:sldMkLst>
        <pc:spChg chg="mod">
          <ac:chgData name="Larry Wen" userId="0dc22e06-9b82-4431-9814-22cb295521e5" providerId="ADAL" clId="{B715337E-BA76-864C-8C21-049FF27C0497}" dt="2025-06-11T10:45:43.945" v="723" actId="27636"/>
          <ac:spMkLst>
            <pc:docMk/>
            <pc:sldMk cId="3132200268" sldId="1194"/>
            <ac:spMk id="2" creationId="{EE5F8A23-ED46-6B37-82F9-DD864BCF353F}"/>
          </ac:spMkLst>
        </pc:spChg>
        <pc:spChg chg="mod">
          <ac:chgData name="Larry Wen" userId="0dc22e06-9b82-4431-9814-22cb295521e5" providerId="ADAL" clId="{B715337E-BA76-864C-8C21-049FF27C0497}" dt="2025-06-11T10:45:29.147" v="716" actId="1076"/>
          <ac:spMkLst>
            <pc:docMk/>
            <pc:sldMk cId="3132200268" sldId="1194"/>
            <ac:spMk id="3" creationId="{A825E7F6-D624-B0F2-77B3-B68A1B988F30}"/>
          </ac:spMkLst>
        </pc:spChg>
        <pc:picChg chg="add mod">
          <ac:chgData name="Larry Wen" userId="0dc22e06-9b82-4431-9814-22cb295521e5" providerId="ADAL" clId="{B715337E-BA76-864C-8C21-049FF27C0497}" dt="2025-06-11T10:45:45.883" v="724" actId="1076"/>
          <ac:picMkLst>
            <pc:docMk/>
            <pc:sldMk cId="3132200268" sldId="1194"/>
            <ac:picMk id="4" creationId="{DA901B6D-824B-BF71-6380-F570F0B3FDA6}"/>
          </ac:picMkLst>
        </pc:picChg>
      </pc:sldChg>
      <pc:sldChg chg="modSp add mod">
        <pc:chgData name="Larry Wen" userId="0dc22e06-9b82-4431-9814-22cb295521e5" providerId="ADAL" clId="{B715337E-BA76-864C-8C21-049FF27C0497}" dt="2025-06-11T11:17:49.313" v="1173" actId="20577"/>
        <pc:sldMkLst>
          <pc:docMk/>
          <pc:sldMk cId="4130190985" sldId="1195"/>
        </pc:sldMkLst>
        <pc:spChg chg="mod">
          <ac:chgData name="Larry Wen" userId="0dc22e06-9b82-4431-9814-22cb295521e5" providerId="ADAL" clId="{B715337E-BA76-864C-8C21-049FF27C0497}" dt="2025-06-11T11:17:49.313" v="1173" actId="20577"/>
          <ac:spMkLst>
            <pc:docMk/>
            <pc:sldMk cId="4130190985" sldId="1195"/>
            <ac:spMk id="2" creationId="{E6484C15-1CF0-3A45-F0B8-C57625E17FCE}"/>
          </ac:spMkLst>
        </pc:spChg>
      </pc:sldChg>
      <pc:sldChg chg="modSp add mod">
        <pc:chgData name="Larry Wen" userId="0dc22e06-9b82-4431-9814-22cb295521e5" providerId="ADAL" clId="{B715337E-BA76-864C-8C21-049FF27C0497}" dt="2025-06-11T11:18:26.681" v="1175" actId="20577"/>
        <pc:sldMkLst>
          <pc:docMk/>
          <pc:sldMk cId="1666698925" sldId="1196"/>
        </pc:sldMkLst>
        <pc:spChg chg="mod">
          <ac:chgData name="Larry Wen" userId="0dc22e06-9b82-4431-9814-22cb295521e5" providerId="ADAL" clId="{B715337E-BA76-864C-8C21-049FF27C0497}" dt="2025-06-11T11:18:26.681" v="1175" actId="20577"/>
          <ac:spMkLst>
            <pc:docMk/>
            <pc:sldMk cId="1666698925" sldId="1196"/>
            <ac:spMk id="2" creationId="{7CD85E0A-850B-A737-610B-F23AE3F1BEED}"/>
          </ac:spMkLst>
        </pc:spChg>
      </pc:sldChg>
      <pc:sldChg chg="modSp add mod">
        <pc:chgData name="Larry Wen" userId="0dc22e06-9b82-4431-9814-22cb295521e5" providerId="ADAL" clId="{B715337E-BA76-864C-8C21-049FF27C0497}" dt="2025-06-11T11:18:49.194" v="1176" actId="6549"/>
        <pc:sldMkLst>
          <pc:docMk/>
          <pc:sldMk cId="3394207240" sldId="1197"/>
        </pc:sldMkLst>
        <pc:spChg chg="mod">
          <ac:chgData name="Larry Wen" userId="0dc22e06-9b82-4431-9814-22cb295521e5" providerId="ADAL" clId="{B715337E-BA76-864C-8C21-049FF27C0497}" dt="2025-06-11T11:18:49.194" v="1176" actId="6549"/>
          <ac:spMkLst>
            <pc:docMk/>
            <pc:sldMk cId="3394207240" sldId="1197"/>
            <ac:spMk id="2" creationId="{81095403-D27B-40A9-BFB7-8075BE08B7FC}"/>
          </ac:spMkLst>
        </pc:spChg>
      </pc:sldChg>
      <pc:sldChg chg="modSp new mod">
        <pc:chgData name="Larry Wen" userId="0dc22e06-9b82-4431-9814-22cb295521e5" providerId="ADAL" clId="{B715337E-BA76-864C-8C21-049FF27C0497}" dt="2025-06-11T10:55:13.445" v="764" actId="27636"/>
        <pc:sldMkLst>
          <pc:docMk/>
          <pc:sldMk cId="4280635650" sldId="1198"/>
        </pc:sldMkLst>
        <pc:spChg chg="mod">
          <ac:chgData name="Larry Wen" userId="0dc22e06-9b82-4431-9814-22cb295521e5" providerId="ADAL" clId="{B715337E-BA76-864C-8C21-049FF27C0497}" dt="2025-06-11T10:54:58.319" v="762"/>
          <ac:spMkLst>
            <pc:docMk/>
            <pc:sldMk cId="4280635650" sldId="1198"/>
            <ac:spMk id="2" creationId="{581BBE8D-684B-9E1B-3D43-D668360729FF}"/>
          </ac:spMkLst>
        </pc:spChg>
        <pc:spChg chg="mod">
          <ac:chgData name="Larry Wen" userId="0dc22e06-9b82-4431-9814-22cb295521e5" providerId="ADAL" clId="{B715337E-BA76-864C-8C21-049FF27C0497}" dt="2025-06-11T10:55:13.445" v="764" actId="27636"/>
          <ac:spMkLst>
            <pc:docMk/>
            <pc:sldMk cId="4280635650" sldId="1198"/>
            <ac:spMk id="3" creationId="{E503BF6F-2ACC-ABC2-64B8-52AE9CEAD42C}"/>
          </ac:spMkLst>
        </pc:spChg>
      </pc:sldChg>
      <pc:sldChg chg="modSp new mod ord">
        <pc:chgData name="Larry Wen" userId="0dc22e06-9b82-4431-9814-22cb295521e5" providerId="ADAL" clId="{B715337E-BA76-864C-8C21-049FF27C0497}" dt="2025-06-11T11:02:41.245" v="1144" actId="20578"/>
        <pc:sldMkLst>
          <pc:docMk/>
          <pc:sldMk cId="1718371726" sldId="1199"/>
        </pc:sldMkLst>
        <pc:spChg chg="mod">
          <ac:chgData name="Larry Wen" userId="0dc22e06-9b82-4431-9814-22cb295521e5" providerId="ADAL" clId="{B715337E-BA76-864C-8C21-049FF27C0497}" dt="2025-06-11T11:02:26.058" v="1143" actId="20577"/>
          <ac:spMkLst>
            <pc:docMk/>
            <pc:sldMk cId="1718371726" sldId="1199"/>
            <ac:spMk id="2" creationId="{67F766ED-BA5D-E6B0-8687-BA704939A390}"/>
          </ac:spMkLst>
        </pc:spChg>
        <pc:spChg chg="mod">
          <ac:chgData name="Larry Wen" userId="0dc22e06-9b82-4431-9814-22cb295521e5" providerId="ADAL" clId="{B715337E-BA76-864C-8C21-049FF27C0497}" dt="2025-06-11T10:58:09.340" v="814" actId="20577"/>
          <ac:spMkLst>
            <pc:docMk/>
            <pc:sldMk cId="1718371726" sldId="1199"/>
            <ac:spMk id="3" creationId="{A4670972-869F-3905-0503-666E1039C4D0}"/>
          </ac:spMkLst>
        </pc:spChg>
      </pc:sldChg>
      <pc:sldChg chg="modSp add mod">
        <pc:chgData name="Larry Wen" userId="0dc22e06-9b82-4431-9814-22cb295521e5" providerId="ADAL" clId="{B715337E-BA76-864C-8C21-049FF27C0497}" dt="2025-06-11T11:19:07.689" v="1177" actId="20577"/>
        <pc:sldMkLst>
          <pc:docMk/>
          <pc:sldMk cId="346629564" sldId="1200"/>
        </pc:sldMkLst>
        <pc:spChg chg="mod">
          <ac:chgData name="Larry Wen" userId="0dc22e06-9b82-4431-9814-22cb295521e5" providerId="ADAL" clId="{B715337E-BA76-864C-8C21-049FF27C0497}" dt="2025-06-11T11:19:07.689" v="1177" actId="20577"/>
          <ac:spMkLst>
            <pc:docMk/>
            <pc:sldMk cId="346629564" sldId="1200"/>
            <ac:spMk id="2" creationId="{D8C52291-3144-4368-709C-02D7BD049D40}"/>
          </ac:spMkLst>
        </pc:spChg>
      </pc:sldChg>
      <pc:sldChg chg="modSp new mod">
        <pc:chgData name="Larry Wen" userId="0dc22e06-9b82-4431-9814-22cb295521e5" providerId="ADAL" clId="{B715337E-BA76-864C-8C21-049FF27C0497}" dt="2025-06-11T11:13:29.009" v="1165"/>
        <pc:sldMkLst>
          <pc:docMk/>
          <pc:sldMk cId="2983805096" sldId="1201"/>
        </pc:sldMkLst>
        <pc:spChg chg="mod">
          <ac:chgData name="Larry Wen" userId="0dc22e06-9b82-4431-9814-22cb295521e5" providerId="ADAL" clId="{B715337E-BA76-864C-8C21-049FF27C0497}" dt="2025-06-11T11:13:29.009" v="1165"/>
          <ac:spMkLst>
            <pc:docMk/>
            <pc:sldMk cId="2983805096" sldId="1201"/>
            <ac:spMk id="2" creationId="{C04E62B6-5113-907D-6504-E140F43C18F9}"/>
          </ac:spMkLst>
        </pc:spChg>
        <pc:spChg chg="mod">
          <ac:chgData name="Larry Wen" userId="0dc22e06-9b82-4431-9814-22cb295521e5" providerId="ADAL" clId="{B715337E-BA76-864C-8C21-049FF27C0497}" dt="2025-06-11T11:13:07.781" v="1164" actId="27636"/>
          <ac:spMkLst>
            <pc:docMk/>
            <pc:sldMk cId="2983805096" sldId="1201"/>
            <ac:spMk id="3" creationId="{F2FAF0BC-C9D7-4801-2186-47BE61AF4EB3}"/>
          </ac:spMkLst>
        </pc:spChg>
      </pc:sldChg>
      <pc:sldChg chg="new del">
        <pc:chgData name="Larry Wen" userId="0dc22e06-9b82-4431-9814-22cb295521e5" providerId="ADAL" clId="{B715337E-BA76-864C-8C21-049FF27C0497}" dt="2025-06-11T11:13:50.586" v="1166" actId="2696"/>
        <pc:sldMkLst>
          <pc:docMk/>
          <pc:sldMk cId="1899987300" sldId="1202"/>
        </pc:sldMkLst>
      </pc:sldChg>
      <pc:sldChg chg="modSp new mod ord">
        <pc:chgData name="Larry Wen" userId="0dc22e06-9b82-4431-9814-22cb295521e5" providerId="ADAL" clId="{B715337E-BA76-864C-8C21-049FF27C0497}" dt="2025-06-11T11:11:24.285" v="1162" actId="20578"/>
        <pc:sldMkLst>
          <pc:docMk/>
          <pc:sldMk cId="952705491" sldId="1203"/>
        </pc:sldMkLst>
        <pc:spChg chg="mod">
          <ac:chgData name="Larry Wen" userId="0dc22e06-9b82-4431-9814-22cb295521e5" providerId="ADAL" clId="{B715337E-BA76-864C-8C21-049FF27C0497}" dt="2025-06-11T11:06:40.007" v="1161" actId="27636"/>
          <ac:spMkLst>
            <pc:docMk/>
            <pc:sldMk cId="952705491" sldId="1203"/>
            <ac:spMk id="2" creationId="{7D637B3D-5456-2AE2-BEBF-5E62589CD63C}"/>
          </ac:spMkLst>
        </pc:spChg>
        <pc:spChg chg="mod">
          <ac:chgData name="Larry Wen" userId="0dc22e06-9b82-4431-9814-22cb295521e5" providerId="ADAL" clId="{B715337E-BA76-864C-8C21-049FF27C0497}" dt="2025-06-11T11:06:29.867" v="1159" actId="27636"/>
          <ac:spMkLst>
            <pc:docMk/>
            <pc:sldMk cId="952705491" sldId="1203"/>
            <ac:spMk id="3" creationId="{308DA982-7C9B-F63B-5AE8-6546807082DA}"/>
          </ac:spMkLst>
        </pc:spChg>
      </pc:sldChg>
      <pc:sldChg chg="addSp modSp new mod">
        <pc:chgData name="Larry Wen" userId="0dc22e06-9b82-4431-9814-22cb295521e5" providerId="ADAL" clId="{B715337E-BA76-864C-8C21-049FF27C0497}" dt="2025-06-13T11:18:53.889" v="1285" actId="1076"/>
        <pc:sldMkLst>
          <pc:docMk/>
          <pc:sldMk cId="3664208066" sldId="1204"/>
        </pc:sldMkLst>
        <pc:spChg chg="mod">
          <ac:chgData name="Larry Wen" userId="0dc22e06-9b82-4431-9814-22cb295521e5" providerId="ADAL" clId="{B715337E-BA76-864C-8C21-049FF27C0497}" dt="2025-06-13T11:18:46.679" v="1283" actId="27636"/>
          <ac:spMkLst>
            <pc:docMk/>
            <pc:sldMk cId="3664208066" sldId="1204"/>
            <ac:spMk id="2" creationId="{DE1C66B7-52C1-45CC-2B4A-79B644EF9175}"/>
          </ac:spMkLst>
        </pc:spChg>
        <pc:spChg chg="mod">
          <ac:chgData name="Larry Wen" userId="0dc22e06-9b82-4431-9814-22cb295521e5" providerId="ADAL" clId="{B715337E-BA76-864C-8C21-049FF27C0497}" dt="2025-06-13T11:17:22.449" v="1263" actId="1076"/>
          <ac:spMkLst>
            <pc:docMk/>
            <pc:sldMk cId="3664208066" sldId="1204"/>
            <ac:spMk id="3" creationId="{9D0A9D2C-F5EA-68FB-58E5-C38BBC98C561}"/>
          </ac:spMkLst>
        </pc:spChg>
        <pc:picChg chg="add mod">
          <ac:chgData name="Larry Wen" userId="0dc22e06-9b82-4431-9814-22cb295521e5" providerId="ADAL" clId="{B715337E-BA76-864C-8C21-049FF27C0497}" dt="2025-06-13T11:18:53.889" v="1285" actId="1076"/>
          <ac:picMkLst>
            <pc:docMk/>
            <pc:sldMk cId="3664208066" sldId="1204"/>
            <ac:picMk id="4" creationId="{E31789E4-CD29-B9B5-03D3-4A308A5F8D9F}"/>
          </ac:picMkLst>
        </pc:picChg>
        <pc:picChg chg="add mod">
          <ac:chgData name="Larry Wen" userId="0dc22e06-9b82-4431-9814-22cb295521e5" providerId="ADAL" clId="{B715337E-BA76-864C-8C21-049FF27C0497}" dt="2025-06-13T11:18:51.568" v="1284" actId="1076"/>
          <ac:picMkLst>
            <pc:docMk/>
            <pc:sldMk cId="3664208066" sldId="1204"/>
            <ac:picMk id="5" creationId="{DCF059F9-DC2F-2E9D-667A-18E9834EECE6}"/>
          </ac:picMkLst>
        </pc:picChg>
      </pc:sldChg>
    </pc:docChg>
  </pc:docChgLst>
  <pc:docChgLst>
    <pc:chgData name="Larry Wen" userId="0dc22e06-9b82-4431-9814-22cb295521e5" providerId="ADAL" clId="{C5D62040-5899-0C40-8605-455731DEC99D}"/>
    <pc:docChg chg="undo custSel addSld delSld modSld sldOrd">
      <pc:chgData name="Larry Wen" userId="0dc22e06-9b82-4431-9814-22cb295521e5" providerId="ADAL" clId="{C5D62040-5899-0C40-8605-455731DEC99D}" dt="2024-06-04T07:12:11.528" v="473" actId="20577"/>
      <pc:docMkLst>
        <pc:docMk/>
      </pc:docMkLst>
      <pc:sldChg chg="del">
        <pc:chgData name="Larry Wen" userId="0dc22e06-9b82-4431-9814-22cb295521e5" providerId="ADAL" clId="{C5D62040-5899-0C40-8605-455731DEC99D}" dt="2024-06-04T06:22:18.166" v="196" actId="2696"/>
        <pc:sldMkLst>
          <pc:docMk/>
          <pc:sldMk cId="3190780222" sldId="365"/>
        </pc:sldMkLst>
      </pc:sldChg>
      <pc:sldChg chg="modSp mod">
        <pc:chgData name="Larry Wen" userId="0dc22e06-9b82-4431-9814-22cb295521e5" providerId="ADAL" clId="{C5D62040-5899-0C40-8605-455731DEC99D}" dt="2024-06-04T06:18:51.841" v="136" actId="13926"/>
        <pc:sldMkLst>
          <pc:docMk/>
          <pc:sldMk cId="2696320188" sldId="366"/>
        </pc:sldMkLst>
        <pc:spChg chg="mod">
          <ac:chgData name="Larry Wen" userId="0dc22e06-9b82-4431-9814-22cb295521e5" providerId="ADAL" clId="{C5D62040-5899-0C40-8605-455731DEC99D}" dt="2024-06-04T06:18:51.841" v="136" actId="13926"/>
          <ac:spMkLst>
            <pc:docMk/>
            <pc:sldMk cId="2696320188" sldId="366"/>
            <ac:spMk id="2" creationId="{77B6B06F-98A7-43C0-8AB5-211BB5984786}"/>
          </ac:spMkLst>
        </pc:spChg>
        <pc:spChg chg="mod">
          <ac:chgData name="Larry Wen" userId="0dc22e06-9b82-4431-9814-22cb295521e5" providerId="ADAL" clId="{C5D62040-5899-0C40-8605-455731DEC99D}" dt="2024-06-04T06:17:36.214" v="56" actId="20577"/>
          <ac:spMkLst>
            <pc:docMk/>
            <pc:sldMk cId="2696320188" sldId="366"/>
            <ac:spMk id="3" creationId="{B636C0B6-E943-474F-88B4-2EFAE93D05DC}"/>
          </ac:spMkLst>
        </pc:spChg>
      </pc:sldChg>
      <pc:sldChg chg="del">
        <pc:chgData name="Larry Wen" userId="0dc22e06-9b82-4431-9814-22cb295521e5" providerId="ADAL" clId="{C5D62040-5899-0C40-8605-455731DEC99D}" dt="2024-06-04T06:19:11.854" v="138" actId="2696"/>
        <pc:sldMkLst>
          <pc:docMk/>
          <pc:sldMk cId="212651339" sldId="367"/>
        </pc:sldMkLst>
      </pc:sldChg>
      <pc:sldChg chg="del">
        <pc:chgData name="Larry Wen" userId="0dc22e06-9b82-4431-9814-22cb295521e5" providerId="ADAL" clId="{C5D62040-5899-0C40-8605-455731DEC99D}" dt="2024-06-04T06:19:15.153" v="139" actId="2696"/>
        <pc:sldMkLst>
          <pc:docMk/>
          <pc:sldMk cId="3258642261" sldId="368"/>
        </pc:sldMkLst>
      </pc:sldChg>
      <pc:sldChg chg="del">
        <pc:chgData name="Larry Wen" userId="0dc22e06-9b82-4431-9814-22cb295521e5" providerId="ADAL" clId="{C5D62040-5899-0C40-8605-455731DEC99D}" dt="2024-06-04T06:19:48.989" v="141" actId="2696"/>
        <pc:sldMkLst>
          <pc:docMk/>
          <pc:sldMk cId="2934039323" sldId="371"/>
        </pc:sldMkLst>
      </pc:sldChg>
      <pc:sldChg chg="del">
        <pc:chgData name="Larry Wen" userId="0dc22e06-9b82-4431-9814-22cb295521e5" providerId="ADAL" clId="{C5D62040-5899-0C40-8605-455731DEC99D}" dt="2024-06-04T06:57:29.457" v="291" actId="2696"/>
        <pc:sldMkLst>
          <pc:docMk/>
          <pc:sldMk cId="4141919352" sldId="373"/>
        </pc:sldMkLst>
      </pc:sldChg>
      <pc:sldChg chg="modSp mod">
        <pc:chgData name="Larry Wen" userId="0dc22e06-9b82-4431-9814-22cb295521e5" providerId="ADAL" clId="{C5D62040-5899-0C40-8605-455731DEC99D}" dt="2024-06-04T06:58:02.987" v="297" actId="20577"/>
        <pc:sldMkLst>
          <pc:docMk/>
          <pc:sldMk cId="2576436561" sldId="374"/>
        </pc:sldMkLst>
        <pc:spChg chg="mod">
          <ac:chgData name="Larry Wen" userId="0dc22e06-9b82-4431-9814-22cb295521e5" providerId="ADAL" clId="{C5D62040-5899-0C40-8605-455731DEC99D}" dt="2024-06-04T06:58:02.987" v="297" actId="20577"/>
          <ac:spMkLst>
            <pc:docMk/>
            <pc:sldMk cId="2576436561" sldId="374"/>
            <ac:spMk id="3" creationId="{EFC94DEE-481C-4850-B8DE-CFCE038945B6}"/>
          </ac:spMkLst>
        </pc:spChg>
      </pc:sldChg>
      <pc:sldChg chg="del">
        <pc:chgData name="Larry Wen" userId="0dc22e06-9b82-4431-9814-22cb295521e5" providerId="ADAL" clId="{C5D62040-5899-0C40-8605-455731DEC99D}" dt="2024-06-04T06:59:04.216" v="299" actId="2696"/>
        <pc:sldMkLst>
          <pc:docMk/>
          <pc:sldMk cId="333097938" sldId="382"/>
        </pc:sldMkLst>
      </pc:sldChg>
      <pc:sldChg chg="del">
        <pc:chgData name="Larry Wen" userId="0dc22e06-9b82-4431-9814-22cb295521e5" providerId="ADAL" clId="{C5D62040-5899-0C40-8605-455731DEC99D}" dt="2024-06-04T07:00:46.845" v="308" actId="2696"/>
        <pc:sldMkLst>
          <pc:docMk/>
          <pc:sldMk cId="245966827" sldId="389"/>
        </pc:sldMkLst>
      </pc:sldChg>
      <pc:sldChg chg="del">
        <pc:chgData name="Larry Wen" userId="0dc22e06-9b82-4431-9814-22cb295521e5" providerId="ADAL" clId="{C5D62040-5899-0C40-8605-455731DEC99D}" dt="2024-06-04T07:02:28.873" v="314" actId="2696"/>
        <pc:sldMkLst>
          <pc:docMk/>
          <pc:sldMk cId="3023952034" sldId="395"/>
        </pc:sldMkLst>
      </pc:sldChg>
      <pc:sldChg chg="modSp mod">
        <pc:chgData name="Larry Wen" userId="0dc22e06-9b82-4431-9814-22cb295521e5" providerId="ADAL" clId="{C5D62040-5899-0C40-8605-455731DEC99D}" dt="2024-06-04T07:03:49.233" v="331" actId="20577"/>
        <pc:sldMkLst>
          <pc:docMk/>
          <pc:sldMk cId="4205398559" sldId="396"/>
        </pc:sldMkLst>
        <pc:spChg chg="mod">
          <ac:chgData name="Larry Wen" userId="0dc22e06-9b82-4431-9814-22cb295521e5" providerId="ADAL" clId="{C5D62040-5899-0C40-8605-455731DEC99D}" dt="2024-06-04T07:03:49.233" v="331" actId="20577"/>
          <ac:spMkLst>
            <pc:docMk/>
            <pc:sldMk cId="4205398559" sldId="396"/>
            <ac:spMk id="2" creationId="{493DF678-5AFE-4FD6-A075-95B205D19A2E}"/>
          </ac:spMkLst>
        </pc:spChg>
        <pc:spChg chg="mod">
          <ac:chgData name="Larry Wen" userId="0dc22e06-9b82-4431-9814-22cb295521e5" providerId="ADAL" clId="{C5D62040-5899-0C40-8605-455731DEC99D}" dt="2024-06-04T07:03:08.505" v="328" actId="20577"/>
          <ac:spMkLst>
            <pc:docMk/>
            <pc:sldMk cId="4205398559" sldId="396"/>
            <ac:spMk id="3" creationId="{00C077AF-9A3E-48A9-BD93-37177E68F49A}"/>
          </ac:spMkLst>
        </pc:spChg>
      </pc:sldChg>
      <pc:sldChg chg="del">
        <pc:chgData name="Larry Wen" userId="0dc22e06-9b82-4431-9814-22cb295521e5" providerId="ADAL" clId="{C5D62040-5899-0C40-8605-455731DEC99D}" dt="2024-06-04T05:15:01.498" v="35" actId="2696"/>
        <pc:sldMkLst>
          <pc:docMk/>
          <pc:sldMk cId="2692709681" sldId="405"/>
        </pc:sldMkLst>
      </pc:sldChg>
      <pc:sldChg chg="del">
        <pc:chgData name="Larry Wen" userId="0dc22e06-9b82-4431-9814-22cb295521e5" providerId="ADAL" clId="{C5D62040-5899-0C40-8605-455731DEC99D}" dt="2024-06-04T06:19:22.538" v="140" actId="2696"/>
        <pc:sldMkLst>
          <pc:docMk/>
          <pc:sldMk cId="1629505568" sldId="408"/>
        </pc:sldMkLst>
      </pc:sldChg>
      <pc:sldChg chg="del">
        <pc:chgData name="Larry Wen" userId="0dc22e06-9b82-4431-9814-22cb295521e5" providerId="ADAL" clId="{C5D62040-5899-0C40-8605-455731DEC99D}" dt="2024-06-04T06:19:10.074" v="137" actId="2696"/>
        <pc:sldMkLst>
          <pc:docMk/>
          <pc:sldMk cId="4273064947" sldId="412"/>
        </pc:sldMkLst>
      </pc:sldChg>
      <pc:sldChg chg="modSp mod">
        <pc:chgData name="Larry Wen" userId="0dc22e06-9b82-4431-9814-22cb295521e5" providerId="ADAL" clId="{C5D62040-5899-0C40-8605-455731DEC99D}" dt="2024-06-04T06:51:51.179" v="212" actId="313"/>
        <pc:sldMkLst>
          <pc:docMk/>
          <pc:sldMk cId="4265852319" sldId="434"/>
        </pc:sldMkLst>
        <pc:spChg chg="mod">
          <ac:chgData name="Larry Wen" userId="0dc22e06-9b82-4431-9814-22cb295521e5" providerId="ADAL" clId="{C5D62040-5899-0C40-8605-455731DEC99D}" dt="2024-06-04T06:51:51.179" v="212" actId="313"/>
          <ac:spMkLst>
            <pc:docMk/>
            <pc:sldMk cId="4265852319" sldId="434"/>
            <ac:spMk id="3" creationId="{3654CC96-5F5D-F076-2CCA-7194067B29BA}"/>
          </ac:spMkLst>
        </pc:spChg>
      </pc:sldChg>
      <pc:sldChg chg="modSp mod">
        <pc:chgData name="Larry Wen" userId="0dc22e06-9b82-4431-9814-22cb295521e5" providerId="ADAL" clId="{C5D62040-5899-0C40-8605-455731DEC99D}" dt="2024-06-04T06:51:38.640" v="211" actId="20577"/>
        <pc:sldMkLst>
          <pc:docMk/>
          <pc:sldMk cId="1515434005" sldId="435"/>
        </pc:sldMkLst>
        <pc:spChg chg="mod">
          <ac:chgData name="Larry Wen" userId="0dc22e06-9b82-4431-9814-22cb295521e5" providerId="ADAL" clId="{C5D62040-5899-0C40-8605-455731DEC99D}" dt="2024-06-04T06:51:38.640" v="211" actId="20577"/>
          <ac:spMkLst>
            <pc:docMk/>
            <pc:sldMk cId="1515434005" sldId="435"/>
            <ac:spMk id="2" creationId="{A4C3F085-7487-E977-172D-66AB7C1E3360}"/>
          </ac:spMkLst>
        </pc:spChg>
        <pc:spChg chg="mod">
          <ac:chgData name="Larry Wen" userId="0dc22e06-9b82-4431-9814-22cb295521e5" providerId="ADAL" clId="{C5D62040-5899-0C40-8605-455731DEC99D}" dt="2024-06-04T06:51:26.592" v="210" actId="20577"/>
          <ac:spMkLst>
            <pc:docMk/>
            <pc:sldMk cId="1515434005" sldId="435"/>
            <ac:spMk id="3" creationId="{B6E8C1F1-2042-6959-4037-58A7F91BA8F0}"/>
          </ac:spMkLst>
        </pc:spChg>
      </pc:sldChg>
      <pc:sldChg chg="modSp mod">
        <pc:chgData name="Larry Wen" userId="0dc22e06-9b82-4431-9814-22cb295521e5" providerId="ADAL" clId="{C5D62040-5899-0C40-8605-455731DEC99D}" dt="2024-06-04T06:52:06.223" v="216" actId="20577"/>
        <pc:sldMkLst>
          <pc:docMk/>
          <pc:sldMk cId="3263609038" sldId="436"/>
        </pc:sldMkLst>
        <pc:spChg chg="mod">
          <ac:chgData name="Larry Wen" userId="0dc22e06-9b82-4431-9814-22cb295521e5" providerId="ADAL" clId="{C5D62040-5899-0C40-8605-455731DEC99D}" dt="2024-06-04T06:52:06.223" v="216" actId="20577"/>
          <ac:spMkLst>
            <pc:docMk/>
            <pc:sldMk cId="3263609038" sldId="436"/>
            <ac:spMk id="3" creationId="{31C88E14-D0F9-98BF-5A63-DB08CE76C1DE}"/>
          </ac:spMkLst>
        </pc:spChg>
      </pc:sldChg>
      <pc:sldChg chg="modSp mod">
        <pc:chgData name="Larry Wen" userId="0dc22e06-9b82-4431-9814-22cb295521e5" providerId="ADAL" clId="{C5D62040-5899-0C40-8605-455731DEC99D}" dt="2024-06-04T06:53:51.418" v="284" actId="1076"/>
        <pc:sldMkLst>
          <pc:docMk/>
          <pc:sldMk cId="776320886" sldId="437"/>
        </pc:sldMkLst>
        <pc:spChg chg="mod">
          <ac:chgData name="Larry Wen" userId="0dc22e06-9b82-4431-9814-22cb295521e5" providerId="ADAL" clId="{C5D62040-5899-0C40-8605-455731DEC99D}" dt="2024-06-04T06:53:45.133" v="282" actId="20577"/>
          <ac:spMkLst>
            <pc:docMk/>
            <pc:sldMk cId="776320886" sldId="437"/>
            <ac:spMk id="2" creationId="{21B35DF6-4F48-9706-A4E2-7A5E698A328B}"/>
          </ac:spMkLst>
        </pc:spChg>
        <pc:spChg chg="mod">
          <ac:chgData name="Larry Wen" userId="0dc22e06-9b82-4431-9814-22cb295521e5" providerId="ADAL" clId="{C5D62040-5899-0C40-8605-455731DEC99D}" dt="2024-06-04T06:53:02.989" v="223" actId="20577"/>
          <ac:spMkLst>
            <pc:docMk/>
            <pc:sldMk cId="776320886" sldId="437"/>
            <ac:spMk id="3" creationId="{69244CB7-EF54-ECE8-6519-3287BFF09924}"/>
          </ac:spMkLst>
        </pc:spChg>
        <pc:picChg chg="mod">
          <ac:chgData name="Larry Wen" userId="0dc22e06-9b82-4431-9814-22cb295521e5" providerId="ADAL" clId="{C5D62040-5899-0C40-8605-455731DEC99D}" dt="2024-06-04T06:53:48.938" v="283" actId="1076"/>
          <ac:picMkLst>
            <pc:docMk/>
            <pc:sldMk cId="776320886" sldId="437"/>
            <ac:picMk id="4" creationId="{8965225E-7CF5-3999-F4A6-2B16AD43E9DA}"/>
          </ac:picMkLst>
        </pc:picChg>
        <pc:picChg chg="mod">
          <ac:chgData name="Larry Wen" userId="0dc22e06-9b82-4431-9814-22cb295521e5" providerId="ADAL" clId="{C5D62040-5899-0C40-8605-455731DEC99D}" dt="2024-06-04T06:53:51.418" v="284" actId="1076"/>
          <ac:picMkLst>
            <pc:docMk/>
            <pc:sldMk cId="776320886" sldId="437"/>
            <ac:picMk id="6" creationId="{F4C52600-69A2-8EC2-5A9E-F95E0499BAF0}"/>
          </ac:picMkLst>
        </pc:picChg>
      </pc:sldChg>
      <pc:sldChg chg="modSp mod">
        <pc:chgData name="Larry Wen" userId="0dc22e06-9b82-4431-9814-22cb295521e5" providerId="ADAL" clId="{C5D62040-5899-0C40-8605-455731DEC99D}" dt="2024-06-04T02:16:13.735" v="34" actId="20577"/>
        <pc:sldMkLst>
          <pc:docMk/>
          <pc:sldMk cId="4080244880" sldId="439"/>
        </pc:sldMkLst>
        <pc:spChg chg="mod">
          <ac:chgData name="Larry Wen" userId="0dc22e06-9b82-4431-9814-22cb295521e5" providerId="ADAL" clId="{C5D62040-5899-0C40-8605-455731DEC99D}" dt="2024-06-04T02:16:13.735" v="34" actId="20577"/>
          <ac:spMkLst>
            <pc:docMk/>
            <pc:sldMk cId="4080244880" sldId="439"/>
            <ac:spMk id="2" creationId="{46FFF43E-0A95-B289-0FB5-284474F92433}"/>
          </ac:spMkLst>
        </pc:spChg>
      </pc:sldChg>
      <pc:sldChg chg="modSp mod">
        <pc:chgData name="Larry Wen" userId="0dc22e06-9b82-4431-9814-22cb295521e5" providerId="ADAL" clId="{C5D62040-5899-0C40-8605-455731DEC99D}" dt="2024-06-04T06:54:27.210" v="286" actId="20577"/>
        <pc:sldMkLst>
          <pc:docMk/>
          <pc:sldMk cId="1752676137" sldId="441"/>
        </pc:sldMkLst>
        <pc:spChg chg="mod">
          <ac:chgData name="Larry Wen" userId="0dc22e06-9b82-4431-9814-22cb295521e5" providerId="ADAL" clId="{C5D62040-5899-0C40-8605-455731DEC99D}" dt="2024-06-04T06:54:27.210" v="286" actId="20577"/>
          <ac:spMkLst>
            <pc:docMk/>
            <pc:sldMk cId="1752676137" sldId="441"/>
            <ac:spMk id="2" creationId="{3AF44693-2CEB-7809-61C8-459C101F8759}"/>
          </ac:spMkLst>
        </pc:spChg>
        <pc:spChg chg="mod">
          <ac:chgData name="Larry Wen" userId="0dc22e06-9b82-4431-9814-22cb295521e5" providerId="ADAL" clId="{C5D62040-5899-0C40-8605-455731DEC99D}" dt="2024-06-04T02:15:01.561" v="3" actId="20577"/>
          <ac:spMkLst>
            <pc:docMk/>
            <pc:sldMk cId="1752676137" sldId="441"/>
            <ac:spMk id="3" creationId="{6511D15C-5A3B-7301-B4D1-1C22256E7B8A}"/>
          </ac:spMkLst>
        </pc:spChg>
        <pc:picChg chg="mod">
          <ac:chgData name="Larry Wen" userId="0dc22e06-9b82-4431-9814-22cb295521e5" providerId="ADAL" clId="{C5D62040-5899-0C40-8605-455731DEC99D}" dt="2024-06-04T06:54:21.417" v="285" actId="1076"/>
          <ac:picMkLst>
            <pc:docMk/>
            <pc:sldMk cId="1752676137" sldId="441"/>
            <ac:picMk id="4" creationId="{A8854E74-DE5F-0AB7-4AEC-E0A1E4BE6904}"/>
          </ac:picMkLst>
        </pc:picChg>
      </pc:sldChg>
      <pc:sldChg chg="del">
        <pc:chgData name="Larry Wen" userId="0dc22e06-9b82-4431-9814-22cb295521e5" providerId="ADAL" clId="{C5D62040-5899-0C40-8605-455731DEC99D}" dt="2024-06-04T06:34:21.052" v="201" actId="2696"/>
        <pc:sldMkLst>
          <pc:docMk/>
          <pc:sldMk cId="2125197089" sldId="442"/>
        </pc:sldMkLst>
      </pc:sldChg>
      <pc:sldChg chg="del">
        <pc:chgData name="Larry Wen" userId="0dc22e06-9b82-4431-9814-22cb295521e5" providerId="ADAL" clId="{C5D62040-5899-0C40-8605-455731DEC99D}" dt="2024-06-04T06:50:42.549" v="205" actId="2696"/>
        <pc:sldMkLst>
          <pc:docMk/>
          <pc:sldMk cId="390016508" sldId="443"/>
        </pc:sldMkLst>
      </pc:sldChg>
      <pc:sldChg chg="modSp add mod">
        <pc:chgData name="Larry Wen" userId="0dc22e06-9b82-4431-9814-22cb295521e5" providerId="ADAL" clId="{C5D62040-5899-0C40-8605-455731DEC99D}" dt="2024-06-04T06:21:58.618" v="193" actId="113"/>
        <pc:sldMkLst>
          <pc:docMk/>
          <pc:sldMk cId="2468567263" sldId="446"/>
        </pc:sldMkLst>
        <pc:spChg chg="mod">
          <ac:chgData name="Larry Wen" userId="0dc22e06-9b82-4431-9814-22cb295521e5" providerId="ADAL" clId="{C5D62040-5899-0C40-8605-455731DEC99D}" dt="2024-06-04T06:21:58.618" v="193" actId="113"/>
          <ac:spMkLst>
            <pc:docMk/>
            <pc:sldMk cId="2468567263" sldId="446"/>
            <ac:spMk id="2" creationId="{1DB850C4-765A-8E4D-85DF-874840398F02}"/>
          </ac:spMkLst>
        </pc:spChg>
      </pc:sldChg>
      <pc:sldChg chg="modSp add mod">
        <pc:chgData name="Larry Wen" userId="0dc22e06-9b82-4431-9814-22cb295521e5" providerId="ADAL" clId="{C5D62040-5899-0C40-8605-455731DEC99D}" dt="2024-06-04T06:33:54.847" v="199" actId="113"/>
        <pc:sldMkLst>
          <pc:docMk/>
          <pc:sldMk cId="2659051528" sldId="447"/>
        </pc:sldMkLst>
        <pc:spChg chg="mod">
          <ac:chgData name="Larry Wen" userId="0dc22e06-9b82-4431-9814-22cb295521e5" providerId="ADAL" clId="{C5D62040-5899-0C40-8605-455731DEC99D}" dt="2024-06-04T06:33:54.847" v="199" actId="113"/>
          <ac:spMkLst>
            <pc:docMk/>
            <pc:sldMk cId="2659051528" sldId="447"/>
            <ac:spMk id="2" creationId="{1DB850C4-765A-8E4D-85DF-874840398F02}"/>
          </ac:spMkLst>
        </pc:spChg>
      </pc:sldChg>
      <pc:sldChg chg="modSp add mod">
        <pc:chgData name="Larry Wen" userId="0dc22e06-9b82-4431-9814-22cb295521e5" providerId="ADAL" clId="{C5D62040-5899-0C40-8605-455731DEC99D}" dt="2024-06-04T06:34:30.510" v="203" actId="113"/>
        <pc:sldMkLst>
          <pc:docMk/>
          <pc:sldMk cId="3767589007" sldId="448"/>
        </pc:sldMkLst>
        <pc:spChg chg="mod">
          <ac:chgData name="Larry Wen" userId="0dc22e06-9b82-4431-9814-22cb295521e5" providerId="ADAL" clId="{C5D62040-5899-0C40-8605-455731DEC99D}" dt="2024-06-04T06:34:30.510" v="203" actId="113"/>
          <ac:spMkLst>
            <pc:docMk/>
            <pc:sldMk cId="3767589007" sldId="448"/>
            <ac:spMk id="2" creationId="{1DB850C4-765A-8E4D-85DF-874840398F02}"/>
          </ac:spMkLst>
        </pc:spChg>
      </pc:sldChg>
      <pc:sldChg chg="modSp add mod">
        <pc:chgData name="Larry Wen" userId="0dc22e06-9b82-4431-9814-22cb295521e5" providerId="ADAL" clId="{C5D62040-5899-0C40-8605-455731DEC99D}" dt="2024-06-04T06:50:52.298" v="207" actId="113"/>
        <pc:sldMkLst>
          <pc:docMk/>
          <pc:sldMk cId="2263752764" sldId="449"/>
        </pc:sldMkLst>
        <pc:spChg chg="mod">
          <ac:chgData name="Larry Wen" userId="0dc22e06-9b82-4431-9814-22cb295521e5" providerId="ADAL" clId="{C5D62040-5899-0C40-8605-455731DEC99D}" dt="2024-06-04T06:50:52.298" v="207" actId="113"/>
          <ac:spMkLst>
            <pc:docMk/>
            <pc:sldMk cId="2263752764" sldId="449"/>
            <ac:spMk id="2" creationId="{1DB850C4-765A-8E4D-85DF-874840398F02}"/>
          </ac:spMkLst>
        </pc:spChg>
      </pc:sldChg>
      <pc:sldChg chg="modSp add mod">
        <pc:chgData name="Larry Wen" userId="0dc22e06-9b82-4431-9814-22cb295521e5" providerId="ADAL" clId="{C5D62040-5899-0C40-8605-455731DEC99D}" dt="2024-06-04T06:57:12.199" v="289" actId="113"/>
        <pc:sldMkLst>
          <pc:docMk/>
          <pc:sldMk cId="65820118" sldId="450"/>
        </pc:sldMkLst>
        <pc:spChg chg="mod">
          <ac:chgData name="Larry Wen" userId="0dc22e06-9b82-4431-9814-22cb295521e5" providerId="ADAL" clId="{C5D62040-5899-0C40-8605-455731DEC99D}" dt="2024-06-04T06:57:12.199" v="289" actId="113"/>
          <ac:spMkLst>
            <pc:docMk/>
            <pc:sldMk cId="65820118" sldId="450"/>
            <ac:spMk id="2" creationId="{1DB850C4-765A-8E4D-85DF-874840398F02}"/>
          </ac:spMkLst>
        </pc:spChg>
      </pc:sldChg>
      <pc:sldChg chg="modSp add mod">
        <pc:chgData name="Larry Wen" userId="0dc22e06-9b82-4431-9814-22cb295521e5" providerId="ADAL" clId="{C5D62040-5899-0C40-8605-455731DEC99D}" dt="2024-06-04T06:57:45.885" v="295" actId="113"/>
        <pc:sldMkLst>
          <pc:docMk/>
          <pc:sldMk cId="2059984458" sldId="451"/>
        </pc:sldMkLst>
        <pc:spChg chg="mod">
          <ac:chgData name="Larry Wen" userId="0dc22e06-9b82-4431-9814-22cb295521e5" providerId="ADAL" clId="{C5D62040-5899-0C40-8605-455731DEC99D}" dt="2024-06-04T06:57:45.885" v="295" actId="113"/>
          <ac:spMkLst>
            <pc:docMk/>
            <pc:sldMk cId="2059984458" sldId="451"/>
            <ac:spMk id="2" creationId="{1DB850C4-765A-8E4D-85DF-874840398F02}"/>
          </ac:spMkLst>
        </pc:spChg>
      </pc:sldChg>
      <pc:sldChg chg="modSp add mod">
        <pc:chgData name="Larry Wen" userId="0dc22e06-9b82-4431-9814-22cb295521e5" providerId="ADAL" clId="{C5D62040-5899-0C40-8605-455731DEC99D}" dt="2024-06-04T06:59:43.225" v="306" actId="113"/>
        <pc:sldMkLst>
          <pc:docMk/>
          <pc:sldMk cId="858737461" sldId="452"/>
        </pc:sldMkLst>
        <pc:spChg chg="mod">
          <ac:chgData name="Larry Wen" userId="0dc22e06-9b82-4431-9814-22cb295521e5" providerId="ADAL" clId="{C5D62040-5899-0C40-8605-455731DEC99D}" dt="2024-06-04T06:59:43.225" v="306" actId="113"/>
          <ac:spMkLst>
            <pc:docMk/>
            <pc:sldMk cId="858737461" sldId="452"/>
            <ac:spMk id="2" creationId="{1DB850C4-765A-8E4D-85DF-874840398F02}"/>
          </ac:spMkLst>
        </pc:spChg>
      </pc:sldChg>
      <pc:sldChg chg="modSp add mod">
        <pc:chgData name="Larry Wen" userId="0dc22e06-9b82-4431-9814-22cb295521e5" providerId="ADAL" clId="{C5D62040-5899-0C40-8605-455731DEC99D}" dt="2024-06-04T07:00:56.624" v="310" actId="113"/>
        <pc:sldMkLst>
          <pc:docMk/>
          <pc:sldMk cId="3803875650" sldId="453"/>
        </pc:sldMkLst>
        <pc:spChg chg="mod">
          <ac:chgData name="Larry Wen" userId="0dc22e06-9b82-4431-9814-22cb295521e5" providerId="ADAL" clId="{C5D62040-5899-0C40-8605-455731DEC99D}" dt="2024-06-04T07:00:56.624" v="310" actId="113"/>
          <ac:spMkLst>
            <pc:docMk/>
            <pc:sldMk cId="3803875650" sldId="453"/>
            <ac:spMk id="2" creationId="{1DB850C4-765A-8E4D-85DF-874840398F02}"/>
          </ac:spMkLst>
        </pc:spChg>
      </pc:sldChg>
      <pc:sldChg chg="modSp add mod">
        <pc:chgData name="Larry Wen" userId="0dc22e06-9b82-4431-9814-22cb295521e5" providerId="ADAL" clId="{C5D62040-5899-0C40-8605-455731DEC99D}" dt="2024-06-04T07:02:19.124" v="313" actId="113"/>
        <pc:sldMkLst>
          <pc:docMk/>
          <pc:sldMk cId="2077378985" sldId="454"/>
        </pc:sldMkLst>
        <pc:spChg chg="mod">
          <ac:chgData name="Larry Wen" userId="0dc22e06-9b82-4431-9814-22cb295521e5" providerId="ADAL" clId="{C5D62040-5899-0C40-8605-455731DEC99D}" dt="2024-06-04T07:02:19.124" v="313" actId="113"/>
          <ac:spMkLst>
            <pc:docMk/>
            <pc:sldMk cId="2077378985" sldId="454"/>
            <ac:spMk id="2" creationId="{1DB850C4-765A-8E4D-85DF-874840398F02}"/>
          </ac:spMkLst>
        </pc:spChg>
      </pc:sldChg>
      <pc:sldChg chg="addSp modSp new mod ord">
        <pc:chgData name="Larry Wen" userId="0dc22e06-9b82-4431-9814-22cb295521e5" providerId="ADAL" clId="{C5D62040-5899-0C40-8605-455731DEC99D}" dt="2024-06-04T07:09:54.485" v="449" actId="20578"/>
        <pc:sldMkLst>
          <pc:docMk/>
          <pc:sldMk cId="3690862412" sldId="455"/>
        </pc:sldMkLst>
        <pc:spChg chg="mod">
          <ac:chgData name="Larry Wen" userId="0dc22e06-9b82-4431-9814-22cb295521e5" providerId="ADAL" clId="{C5D62040-5899-0C40-8605-455731DEC99D}" dt="2024-06-04T07:07:10.793" v="418" actId="14100"/>
          <ac:spMkLst>
            <pc:docMk/>
            <pc:sldMk cId="3690862412" sldId="455"/>
            <ac:spMk id="2" creationId="{50E69426-AF0B-119A-D99A-644BC42A58F7}"/>
          </ac:spMkLst>
        </pc:spChg>
        <pc:spChg chg="mod">
          <ac:chgData name="Larry Wen" userId="0dc22e06-9b82-4431-9814-22cb295521e5" providerId="ADAL" clId="{C5D62040-5899-0C40-8605-455731DEC99D}" dt="2024-06-04T07:09:32.673" v="448" actId="313"/>
          <ac:spMkLst>
            <pc:docMk/>
            <pc:sldMk cId="3690862412" sldId="455"/>
            <ac:spMk id="3" creationId="{E5900563-290C-2277-40C4-C303D928CB78}"/>
          </ac:spMkLst>
        </pc:spChg>
        <pc:spChg chg="add mod">
          <ac:chgData name="Larry Wen" userId="0dc22e06-9b82-4431-9814-22cb295521e5" providerId="ADAL" clId="{C5D62040-5899-0C40-8605-455731DEC99D}" dt="2024-06-04T07:09:03.158" v="434" actId="20577"/>
          <ac:spMkLst>
            <pc:docMk/>
            <pc:sldMk cId="3690862412" sldId="455"/>
            <ac:spMk id="6" creationId="{FD3BA8E7-7806-851C-9A68-B32DB63D54C6}"/>
          </ac:spMkLst>
        </pc:spChg>
        <pc:picChg chg="add mod">
          <ac:chgData name="Larry Wen" userId="0dc22e06-9b82-4431-9814-22cb295521e5" providerId="ADAL" clId="{C5D62040-5899-0C40-8605-455731DEC99D}" dt="2024-06-04T07:08:36.662" v="423" actId="1076"/>
          <ac:picMkLst>
            <pc:docMk/>
            <pc:sldMk cId="3690862412" sldId="455"/>
            <ac:picMk id="4" creationId="{CE6842E9-72C1-C562-0C9C-2D188503C53A}"/>
          </ac:picMkLst>
        </pc:picChg>
        <pc:picChg chg="add mod">
          <ac:chgData name="Larry Wen" userId="0dc22e06-9b82-4431-9814-22cb295521e5" providerId="ADAL" clId="{C5D62040-5899-0C40-8605-455731DEC99D}" dt="2024-06-04T07:08:40.926" v="425" actId="1076"/>
          <ac:picMkLst>
            <pc:docMk/>
            <pc:sldMk cId="3690862412" sldId="455"/>
            <ac:picMk id="5" creationId="{5FBB630A-AA9F-0837-FD2B-230CDD96CAC0}"/>
          </ac:picMkLst>
        </pc:picChg>
      </pc:sldChg>
      <pc:sldChg chg="addSp delSp modSp new mod">
        <pc:chgData name="Larry Wen" userId="0dc22e06-9b82-4431-9814-22cb295521e5" providerId="ADAL" clId="{C5D62040-5899-0C40-8605-455731DEC99D}" dt="2024-06-04T07:12:11.528" v="473" actId="20577"/>
        <pc:sldMkLst>
          <pc:docMk/>
          <pc:sldMk cId="3383061884" sldId="456"/>
        </pc:sldMkLst>
        <pc:spChg chg="del">
          <ac:chgData name="Larry Wen" userId="0dc22e06-9b82-4431-9814-22cb295521e5" providerId="ADAL" clId="{C5D62040-5899-0C40-8605-455731DEC99D}" dt="2024-06-04T07:11:57.063" v="451"/>
          <ac:spMkLst>
            <pc:docMk/>
            <pc:sldMk cId="3383061884" sldId="456"/>
            <ac:spMk id="2" creationId="{301FA501-5393-A2FF-7871-4C26F6B7B3A9}"/>
          </ac:spMkLst>
        </pc:spChg>
        <pc:spChg chg="mod">
          <ac:chgData name="Larry Wen" userId="0dc22e06-9b82-4431-9814-22cb295521e5" providerId="ADAL" clId="{C5D62040-5899-0C40-8605-455731DEC99D}" dt="2024-06-04T07:12:11.528" v="473" actId="20577"/>
          <ac:spMkLst>
            <pc:docMk/>
            <pc:sldMk cId="3383061884" sldId="456"/>
            <ac:spMk id="3" creationId="{8AE60990-5F4A-10DF-1332-8B663ADD9651}"/>
          </ac:spMkLst>
        </pc:spChg>
        <pc:picChg chg="add mod">
          <ac:chgData name="Larry Wen" userId="0dc22e06-9b82-4431-9814-22cb295521e5" providerId="ADAL" clId="{C5D62040-5899-0C40-8605-455731DEC99D}" dt="2024-06-04T07:11:58.984" v="452" actId="1076"/>
          <ac:picMkLst>
            <pc:docMk/>
            <pc:sldMk cId="3383061884" sldId="456"/>
            <ac:picMk id="4" creationId="{1C2A1CB5-5B2B-793E-525A-D0950473075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6FFCA2-BF6D-CE44-A430-3AEE88891A9E}" type="datetimeFigureOut">
              <a:rPr lang="en-US" smtClean="0">
                <a:latin typeface="Arial"/>
              </a:rPr>
              <a:t>6/11/25</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BA992C-4394-4E4E-9793-4EB1E3E1D25A}"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18202212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16A57A62-2764-F542-B86B-77C5E138D015}" type="datetimeFigureOut">
              <a:rPr lang="en-US" smtClean="0"/>
              <a:pPr/>
              <a:t>6/11/25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19A93E2E-41BE-9948-9CD4-5372A3778816}" type="slidenum">
              <a:rPr lang="en-US" smtClean="0"/>
              <a:pPr/>
              <a:t>‹#›</a:t>
            </a:fld>
            <a:endParaRPr lang="en-US" dirty="0"/>
          </a:p>
        </p:txBody>
      </p:sp>
    </p:spTree>
    <p:extLst>
      <p:ext uri="{BB962C8B-B14F-4D97-AF65-F5344CB8AC3E}">
        <p14:creationId xmlns:p14="http://schemas.microsoft.com/office/powerpoint/2010/main" val="14849067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Right click on image</a:t>
            </a:r>
          </a:p>
          <a:p>
            <a:pPr marL="171450" indent="-171450">
              <a:buFont typeface="Arial" charset="0"/>
              <a:buChar char="•"/>
            </a:pPr>
            <a:r>
              <a:rPr lang="en-US" dirty="0"/>
              <a:t>Select</a:t>
            </a:r>
            <a:r>
              <a:rPr lang="en-US" baseline="0" dirty="0"/>
              <a:t> ‘Change Picture’</a:t>
            </a:r>
          </a:p>
          <a:p>
            <a:pPr marL="171450" indent="-171450">
              <a:buFont typeface="Arial" charset="0"/>
              <a:buChar char="•"/>
            </a:pPr>
            <a:r>
              <a:rPr lang="en-US" dirty="0"/>
              <a:t>Choose your own</a:t>
            </a:r>
            <a:r>
              <a:rPr lang="en-US" baseline="0" dirty="0"/>
              <a:t> photo and crop to suit the frame.</a:t>
            </a:r>
          </a:p>
          <a:p>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1</a:t>
            </a:fld>
            <a:endParaRPr lang="en-US" dirty="0"/>
          </a:p>
        </p:txBody>
      </p:sp>
    </p:spTree>
    <p:extLst>
      <p:ext uri="{BB962C8B-B14F-4D97-AF65-F5344CB8AC3E}">
        <p14:creationId xmlns:p14="http://schemas.microsoft.com/office/powerpoint/2010/main" val="1441105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C6C27-D2B7-00BD-779B-B135E931F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DC914-05ED-C2F0-966A-98D655471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01AD1-178C-E173-DDC5-7971919401F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85246C1-0D01-5040-FBEE-65205E4179F9}"/>
              </a:ext>
            </a:extLst>
          </p:cNvPr>
          <p:cNvSpPr>
            <a:spLocks noGrp="1"/>
          </p:cNvSpPr>
          <p:nvPr>
            <p:ph type="sldNum" sz="quarter" idx="5"/>
          </p:nvPr>
        </p:nvSpPr>
        <p:spPr/>
        <p:txBody>
          <a:bodyPr/>
          <a:lstStyle/>
          <a:p>
            <a:fld id="{19A93E2E-41BE-9948-9CD4-5372A3778816}" type="slidenum">
              <a:rPr lang="en-US" smtClean="0"/>
              <a:pPr/>
              <a:t>51</a:t>
            </a:fld>
            <a:endParaRPr lang="en-US" dirty="0"/>
          </a:p>
        </p:txBody>
      </p:sp>
    </p:spTree>
    <p:extLst>
      <p:ext uri="{BB962C8B-B14F-4D97-AF65-F5344CB8AC3E}">
        <p14:creationId xmlns:p14="http://schemas.microsoft.com/office/powerpoint/2010/main" val="1447713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52</a:t>
            </a:fld>
            <a:endParaRPr lang="en-US" dirty="0"/>
          </a:p>
        </p:txBody>
      </p:sp>
    </p:spTree>
    <p:extLst>
      <p:ext uri="{BB962C8B-B14F-4D97-AF65-F5344CB8AC3E}">
        <p14:creationId xmlns:p14="http://schemas.microsoft.com/office/powerpoint/2010/main" val="251583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9C62-6FCB-32C9-73DD-13AB086C5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3B062-0A17-DE65-2289-F79B7A046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D591-75BA-561B-4E48-C7DF26FD64B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6842D25-8317-0F74-F3BC-FB93ABD1BB04}"/>
              </a:ext>
            </a:extLst>
          </p:cNvPr>
          <p:cNvSpPr>
            <a:spLocks noGrp="1"/>
          </p:cNvSpPr>
          <p:nvPr>
            <p:ph type="sldNum" sz="quarter" idx="5"/>
          </p:nvPr>
        </p:nvSpPr>
        <p:spPr/>
        <p:txBody>
          <a:bodyPr/>
          <a:lstStyle/>
          <a:p>
            <a:fld id="{19A93E2E-41BE-9948-9CD4-5372A3778816}" type="slidenum">
              <a:rPr lang="en-US" smtClean="0"/>
              <a:pPr/>
              <a:t>57</a:t>
            </a:fld>
            <a:endParaRPr lang="en-US" dirty="0"/>
          </a:p>
        </p:txBody>
      </p:sp>
    </p:spTree>
    <p:extLst>
      <p:ext uri="{BB962C8B-B14F-4D97-AF65-F5344CB8AC3E}">
        <p14:creationId xmlns:p14="http://schemas.microsoft.com/office/powerpoint/2010/main" val="618840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E5CA4-878F-CC42-9928-B740FA89F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B2EFE-6CB3-99F7-9905-CDB9288E8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2CD56-F458-3C2E-18FE-0E4E346D355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31029A2-A1E8-45ED-F6C7-171F40388FEE}"/>
              </a:ext>
            </a:extLst>
          </p:cNvPr>
          <p:cNvSpPr>
            <a:spLocks noGrp="1"/>
          </p:cNvSpPr>
          <p:nvPr>
            <p:ph type="sldNum" sz="quarter" idx="5"/>
          </p:nvPr>
        </p:nvSpPr>
        <p:spPr/>
        <p:txBody>
          <a:bodyPr/>
          <a:lstStyle/>
          <a:p>
            <a:fld id="{19A93E2E-41BE-9948-9CD4-5372A3778816}" type="slidenum">
              <a:rPr lang="en-US" smtClean="0"/>
              <a:pPr/>
              <a:t>64</a:t>
            </a:fld>
            <a:endParaRPr lang="en-US" dirty="0"/>
          </a:p>
        </p:txBody>
      </p:sp>
    </p:spTree>
    <p:extLst>
      <p:ext uri="{BB962C8B-B14F-4D97-AF65-F5344CB8AC3E}">
        <p14:creationId xmlns:p14="http://schemas.microsoft.com/office/powerpoint/2010/main" val="337804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2</a:t>
            </a:fld>
            <a:endParaRPr lang="en-US" dirty="0"/>
          </a:p>
        </p:txBody>
      </p:sp>
    </p:spTree>
    <p:extLst>
      <p:ext uri="{BB962C8B-B14F-4D97-AF65-F5344CB8AC3E}">
        <p14:creationId xmlns:p14="http://schemas.microsoft.com/office/powerpoint/2010/main" val="248078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4DEF2-AC8F-B632-27EE-7E5CA8B15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89256-7E20-6F2E-080B-0928D8DDE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86A3F-0A31-2589-F5AE-8771A92B6B7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B892AD7-2E8C-DF72-652D-879B2CC2A9F6}"/>
              </a:ext>
            </a:extLst>
          </p:cNvPr>
          <p:cNvSpPr>
            <a:spLocks noGrp="1"/>
          </p:cNvSpPr>
          <p:nvPr>
            <p:ph type="sldNum" sz="quarter" idx="5"/>
          </p:nvPr>
        </p:nvSpPr>
        <p:spPr/>
        <p:txBody>
          <a:bodyPr/>
          <a:lstStyle/>
          <a:p>
            <a:fld id="{19A93E2E-41BE-9948-9CD4-5372A3778816}" type="slidenum">
              <a:rPr lang="en-US" smtClean="0"/>
              <a:pPr/>
              <a:t>6</a:t>
            </a:fld>
            <a:endParaRPr lang="en-US" dirty="0"/>
          </a:p>
        </p:txBody>
      </p:sp>
    </p:spTree>
    <p:extLst>
      <p:ext uri="{BB962C8B-B14F-4D97-AF65-F5344CB8AC3E}">
        <p14:creationId xmlns:p14="http://schemas.microsoft.com/office/powerpoint/2010/main" val="342923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BEB5-E4D6-0855-FD1B-C0F6EA5B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6E268-32AD-52E2-13FE-EEEC901DD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CC010-F80C-62FE-71F4-38DF7D50529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6F5C823-5FE2-0A00-3CFE-3275DEE5D8CD}"/>
              </a:ext>
            </a:extLst>
          </p:cNvPr>
          <p:cNvSpPr>
            <a:spLocks noGrp="1"/>
          </p:cNvSpPr>
          <p:nvPr>
            <p:ph type="sldNum" sz="quarter" idx="5"/>
          </p:nvPr>
        </p:nvSpPr>
        <p:spPr/>
        <p:txBody>
          <a:bodyPr/>
          <a:lstStyle/>
          <a:p>
            <a:fld id="{19A93E2E-41BE-9948-9CD4-5372A3778816}" type="slidenum">
              <a:rPr lang="en-US" smtClean="0"/>
              <a:pPr/>
              <a:t>15</a:t>
            </a:fld>
            <a:endParaRPr lang="en-US" dirty="0"/>
          </a:p>
        </p:txBody>
      </p:sp>
    </p:spTree>
    <p:extLst>
      <p:ext uri="{BB962C8B-B14F-4D97-AF65-F5344CB8AC3E}">
        <p14:creationId xmlns:p14="http://schemas.microsoft.com/office/powerpoint/2010/main" val="23753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CA89-0D84-248E-5AFF-E5C96BBAE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993C5-F723-CB52-65A8-F95D97BB4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1B238-A195-525E-E630-28CAE5C56F2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EFAA04F-5D65-BC5C-C119-77CE0D743426}"/>
              </a:ext>
            </a:extLst>
          </p:cNvPr>
          <p:cNvSpPr>
            <a:spLocks noGrp="1"/>
          </p:cNvSpPr>
          <p:nvPr>
            <p:ph type="sldNum" sz="quarter" idx="5"/>
          </p:nvPr>
        </p:nvSpPr>
        <p:spPr/>
        <p:txBody>
          <a:bodyPr/>
          <a:lstStyle/>
          <a:p>
            <a:fld id="{19A93E2E-41BE-9948-9CD4-5372A3778816}" type="slidenum">
              <a:rPr lang="en-US" smtClean="0"/>
              <a:pPr/>
              <a:t>19</a:t>
            </a:fld>
            <a:endParaRPr lang="en-US" dirty="0"/>
          </a:p>
        </p:txBody>
      </p:sp>
    </p:spTree>
    <p:extLst>
      <p:ext uri="{BB962C8B-B14F-4D97-AF65-F5344CB8AC3E}">
        <p14:creationId xmlns:p14="http://schemas.microsoft.com/office/powerpoint/2010/main" val="216361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7AD00-50DF-64F0-2C12-8121452F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92613-5217-B8B2-C219-8ED60D18A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6A427-8357-3D8F-4602-90187B40645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242BC38-4F11-F01F-D386-1483D299FC3A}"/>
              </a:ext>
            </a:extLst>
          </p:cNvPr>
          <p:cNvSpPr>
            <a:spLocks noGrp="1"/>
          </p:cNvSpPr>
          <p:nvPr>
            <p:ph type="sldNum" sz="quarter" idx="5"/>
          </p:nvPr>
        </p:nvSpPr>
        <p:spPr/>
        <p:txBody>
          <a:bodyPr/>
          <a:lstStyle/>
          <a:p>
            <a:fld id="{19A93E2E-41BE-9948-9CD4-5372A3778816}" type="slidenum">
              <a:rPr lang="en-US" smtClean="0"/>
              <a:pPr/>
              <a:t>26</a:t>
            </a:fld>
            <a:endParaRPr lang="en-US" dirty="0"/>
          </a:p>
        </p:txBody>
      </p:sp>
    </p:spTree>
    <p:extLst>
      <p:ext uri="{BB962C8B-B14F-4D97-AF65-F5344CB8AC3E}">
        <p14:creationId xmlns:p14="http://schemas.microsoft.com/office/powerpoint/2010/main" val="80032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62F3C-2BB9-F622-DC0B-2A502876D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5AF10-AFF8-49FE-6CB3-0DBE426C3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B6D90-4663-63A4-9C7D-AAAFBCBC762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732E581-190A-D3AF-E58C-C6B70575AB81}"/>
              </a:ext>
            </a:extLst>
          </p:cNvPr>
          <p:cNvSpPr>
            <a:spLocks noGrp="1"/>
          </p:cNvSpPr>
          <p:nvPr>
            <p:ph type="sldNum" sz="quarter" idx="5"/>
          </p:nvPr>
        </p:nvSpPr>
        <p:spPr/>
        <p:txBody>
          <a:bodyPr/>
          <a:lstStyle/>
          <a:p>
            <a:fld id="{19A93E2E-41BE-9948-9CD4-5372A3778816}" type="slidenum">
              <a:rPr lang="en-US" smtClean="0"/>
              <a:pPr/>
              <a:t>33</a:t>
            </a:fld>
            <a:endParaRPr lang="en-US" dirty="0"/>
          </a:p>
        </p:txBody>
      </p:sp>
    </p:spTree>
    <p:extLst>
      <p:ext uri="{BB962C8B-B14F-4D97-AF65-F5344CB8AC3E}">
        <p14:creationId xmlns:p14="http://schemas.microsoft.com/office/powerpoint/2010/main" val="3681119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BF5D-BEBC-07B3-F63B-0A350F467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9859C-8340-41A5-BA2D-B8F7B7F32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DA000-6851-C8E4-F0DB-EAFB6C32DE7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B346B18-8BA9-E9A9-3984-89CAB72337C0}"/>
              </a:ext>
            </a:extLst>
          </p:cNvPr>
          <p:cNvSpPr>
            <a:spLocks noGrp="1"/>
          </p:cNvSpPr>
          <p:nvPr>
            <p:ph type="sldNum" sz="quarter" idx="5"/>
          </p:nvPr>
        </p:nvSpPr>
        <p:spPr/>
        <p:txBody>
          <a:bodyPr/>
          <a:lstStyle/>
          <a:p>
            <a:fld id="{19A93E2E-41BE-9948-9CD4-5372A3778816}" type="slidenum">
              <a:rPr lang="en-US" smtClean="0"/>
              <a:pPr/>
              <a:t>38</a:t>
            </a:fld>
            <a:endParaRPr lang="en-US" dirty="0"/>
          </a:p>
        </p:txBody>
      </p:sp>
    </p:spTree>
    <p:extLst>
      <p:ext uri="{BB962C8B-B14F-4D97-AF65-F5344CB8AC3E}">
        <p14:creationId xmlns:p14="http://schemas.microsoft.com/office/powerpoint/2010/main" val="1668795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5562-011F-BE37-9979-B28AB331F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2CBCA-3BD5-88E1-2733-28D119982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CB2FD6-FA93-4C3E-A80F-4EB5D71A55F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DD37C6C-4A8B-35BB-DB8D-C8B7DD53C5A7}"/>
              </a:ext>
            </a:extLst>
          </p:cNvPr>
          <p:cNvSpPr>
            <a:spLocks noGrp="1"/>
          </p:cNvSpPr>
          <p:nvPr>
            <p:ph type="sldNum" sz="quarter" idx="5"/>
          </p:nvPr>
        </p:nvSpPr>
        <p:spPr/>
        <p:txBody>
          <a:bodyPr/>
          <a:lstStyle/>
          <a:p>
            <a:fld id="{19A93E2E-41BE-9948-9CD4-5372A3778816}" type="slidenum">
              <a:rPr lang="en-US" smtClean="0"/>
              <a:pPr/>
              <a:t>42</a:t>
            </a:fld>
            <a:endParaRPr lang="en-US" dirty="0"/>
          </a:p>
        </p:txBody>
      </p:sp>
    </p:spTree>
    <p:extLst>
      <p:ext uri="{BB962C8B-B14F-4D97-AF65-F5344CB8AC3E}">
        <p14:creationId xmlns:p14="http://schemas.microsoft.com/office/powerpoint/2010/main" val="3459366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White background with Griffith University logo">
            <a:extLs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 y="150632"/>
            <a:ext cx="9142855" cy="5142856"/>
          </a:xfrm>
          <a:prstGeom prst="rect">
            <a:avLst/>
          </a:prstGeom>
        </p:spPr>
      </p:pic>
      <p:sp>
        <p:nvSpPr>
          <p:cNvPr id="3" name="Content Placeholder 2"/>
          <p:cNvSpPr>
            <a:spLocks noGrp="1"/>
          </p:cNvSpPr>
          <p:nvPr>
            <p:ph idx="1"/>
          </p:nvPr>
        </p:nvSpPr>
        <p:spPr>
          <a:xfrm>
            <a:off x="457200" y="973185"/>
            <a:ext cx="8229600" cy="3497749"/>
          </a:xfrm>
          <a:prstGeom prst="rect">
            <a:avLst/>
          </a:prstGeom>
        </p:spPr>
        <p:txBody>
          <a:bodyPr lIns="0" tIns="0" rIns="0" bIns="0">
            <a:normAutofit/>
          </a:bodyPr>
          <a:lstStyle>
            <a:lvl1pPr marL="342900" indent="-342900">
              <a:lnSpc>
                <a:spcPct val="140000"/>
              </a:lnSpc>
              <a:spcBef>
                <a:spcPts val="0"/>
              </a:spcBef>
              <a:buFont typeface="Arial" charset="0"/>
              <a:buChar char="•"/>
              <a:defRPr b="0" i="0">
                <a:latin typeface="+mn-lt"/>
                <a:ea typeface="Arial" charset="0"/>
                <a:cs typeface="Arial" charset="0"/>
              </a:defRPr>
            </a:lvl1pPr>
            <a:lvl2pPr marL="742950" indent="-285750">
              <a:lnSpc>
                <a:spcPct val="140000"/>
              </a:lnSpc>
              <a:spcBef>
                <a:spcPts val="0"/>
              </a:spcBef>
              <a:buFont typeface="Arial" charset="0"/>
              <a:buChar char="•"/>
              <a:defRPr sz="2000" b="0" i="0">
                <a:latin typeface="+mn-lt"/>
                <a:ea typeface="Arial" charset="0"/>
                <a:cs typeface="Arial" charset="0"/>
              </a:defRPr>
            </a:lvl2pPr>
            <a:lvl3pPr marL="1143000" indent="-228600">
              <a:lnSpc>
                <a:spcPct val="140000"/>
              </a:lnSpc>
              <a:spcBef>
                <a:spcPts val="0"/>
              </a:spcBef>
              <a:buFont typeface="Arial" charset="0"/>
              <a:buChar char="•"/>
              <a:defRPr sz="2000" b="0" i="0">
                <a:latin typeface="+mn-lt"/>
                <a:ea typeface="Arial" charset="0"/>
                <a:cs typeface="Arial" charset="0"/>
              </a:defRPr>
            </a:lvl3pPr>
            <a:lvl4pPr marL="1600200" indent="-228600">
              <a:lnSpc>
                <a:spcPct val="140000"/>
              </a:lnSpc>
              <a:spcBef>
                <a:spcPts val="0"/>
              </a:spcBef>
              <a:buFont typeface="Arial" charset="0"/>
              <a:buChar char="•"/>
              <a:defRPr sz="2000" b="0" i="0">
                <a:latin typeface="+mn-lt"/>
                <a:ea typeface="Arial" charset="0"/>
                <a:cs typeface="Arial" charset="0"/>
              </a:defRPr>
            </a:lvl4pPr>
            <a:lvl5pPr marL="2057400" indent="-228600">
              <a:lnSpc>
                <a:spcPct val="140000"/>
              </a:lnSpc>
              <a:spcBef>
                <a:spcPts val="0"/>
              </a:spcBef>
              <a:buFont typeface="Arial" charset="0"/>
              <a:buChar char="•"/>
              <a:defRPr sz="2000" b="0" i="0">
                <a:latin typeface="+mn-lt"/>
                <a:ea typeface="Arial" charset="0"/>
                <a:cs typeface="Arial" charset="0"/>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a:p>
            <a:pPr lvl="0"/>
            <a:endParaRPr lang="en-AU" dirty="0"/>
          </a:p>
        </p:txBody>
      </p:sp>
      <p:sp>
        <p:nvSpPr>
          <p:cNvPr id="6" name="Title Placeholder 1"/>
          <p:cNvSpPr>
            <a:spLocks noGrp="1"/>
          </p:cNvSpPr>
          <p:nvPr>
            <p:ph type="title"/>
          </p:nvPr>
        </p:nvSpPr>
        <p:spPr>
          <a:xfrm>
            <a:off x="457200" y="455816"/>
            <a:ext cx="8229600" cy="349728"/>
          </a:xfrm>
          <a:prstGeom prst="rect">
            <a:avLst/>
          </a:prstGeom>
        </p:spPr>
        <p:txBody>
          <a:bodyPr vert="horz" lIns="0" tIns="0" rIns="0" bIns="0" rtlCol="0" anchor="t" anchorCtr="0">
            <a:normAutofit/>
          </a:bodyPr>
          <a:lstStyle>
            <a:lvl1pPr>
              <a:defRPr>
                <a:solidFill>
                  <a:srgbClr val="EC251D"/>
                </a:solidFill>
                <a:latin typeface="+mj-lt"/>
              </a:defRPr>
            </a:lvl1pPr>
          </a:lstStyle>
          <a:p>
            <a:r>
              <a:rPr lang="en-AU" dirty="0"/>
              <a:t>Click to edit heading</a:t>
            </a:r>
            <a:endParaRPr lang="en-US" dirty="0"/>
          </a:p>
        </p:txBody>
      </p:sp>
    </p:spTree>
    <p:extLst>
      <p:ext uri="{BB962C8B-B14F-4D97-AF65-F5344CB8AC3E}">
        <p14:creationId xmlns:p14="http://schemas.microsoft.com/office/powerpoint/2010/main" val="3009198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slide full 2">
    <p:spTree>
      <p:nvGrpSpPr>
        <p:cNvPr id="1" name=""/>
        <p:cNvGrpSpPr/>
        <p:nvPr/>
      </p:nvGrpSpPr>
      <p:grpSpPr>
        <a:xfrm>
          <a:off x="0" y="0"/>
          <a:ext cx="0" cy="0"/>
          <a:chOff x="0" y="0"/>
          <a:chExt cx="0" cy="0"/>
        </a:xfrm>
      </p:grpSpPr>
      <p:pic>
        <p:nvPicPr>
          <p:cNvPr id="3" name="Picture 2" descr="Image of abstract building shot at Nathan campus"/>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3" y="0"/>
            <a:ext cx="9142851" cy="5142853"/>
          </a:xfrm>
          <a:prstGeom prst="rect">
            <a:avLst/>
          </a:prstGeom>
        </p:spPr>
      </p:pic>
      <p:sp>
        <p:nvSpPr>
          <p:cNvPr id="5" name="Content Placeholder 2"/>
          <p:cNvSpPr>
            <a:spLocks noGrp="1"/>
          </p:cNvSpPr>
          <p:nvPr>
            <p:ph sz="half" idx="1" hasCustomPrompt="1"/>
          </p:nvPr>
        </p:nvSpPr>
        <p:spPr>
          <a:xfrm>
            <a:off x="3345712" y="1292162"/>
            <a:ext cx="5382860"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3345712" y="436711"/>
            <a:ext cx="5382860"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extLst>
      <p:ext uri="{BB962C8B-B14F-4D97-AF65-F5344CB8AC3E}">
        <p14:creationId xmlns:p14="http://schemas.microsoft.com/office/powerpoint/2010/main" val="237655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 slide skinny 1">
    <p:spTree>
      <p:nvGrpSpPr>
        <p:cNvPr id="1" name=""/>
        <p:cNvGrpSpPr/>
        <p:nvPr/>
      </p:nvGrpSpPr>
      <p:grpSpPr>
        <a:xfrm>
          <a:off x="0" y="0"/>
          <a:ext cx="0" cy="0"/>
          <a:chOff x="0" y="0"/>
          <a:chExt cx="0" cy="0"/>
        </a:xfrm>
      </p:grpSpPr>
      <p:pic>
        <p:nvPicPr>
          <p:cNvPr id="7" name="Picture 6" descr="Image of absract building on Gold Coast campus">
            <a:extLst>
              <a:ext uri="{FF2B5EF4-FFF2-40B4-BE49-F238E27FC236}">
                <a16:creationId xmlns:a16="http://schemas.microsoft.com/office/drawing/2014/main" id="{0DF40C38-AE23-E943-92CB-DE42698968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4" y="647"/>
            <a:ext cx="9142851" cy="5142853"/>
          </a:xfrm>
          <a:prstGeom prst="rect">
            <a:avLst/>
          </a:prstGeom>
        </p:spPr>
      </p:pic>
      <p:sp>
        <p:nvSpPr>
          <p:cNvPr id="5" name="Content Placeholder 2"/>
          <p:cNvSpPr>
            <a:spLocks noGrp="1"/>
          </p:cNvSpPr>
          <p:nvPr>
            <p:ph sz="half" idx="1" hasCustomPrompt="1"/>
          </p:nvPr>
        </p:nvSpPr>
        <p:spPr>
          <a:xfrm>
            <a:off x="1453116" y="1292162"/>
            <a:ext cx="7275456"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1453116" y="436711"/>
            <a:ext cx="7275456"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slide skinny 2">
    <p:spTree>
      <p:nvGrpSpPr>
        <p:cNvPr id="1" name=""/>
        <p:cNvGrpSpPr/>
        <p:nvPr/>
      </p:nvGrpSpPr>
      <p:grpSpPr>
        <a:xfrm>
          <a:off x="0" y="0"/>
          <a:ext cx="0" cy="0"/>
          <a:chOff x="0" y="0"/>
          <a:chExt cx="0" cy="0"/>
        </a:xfrm>
      </p:grpSpPr>
      <p:pic>
        <p:nvPicPr>
          <p:cNvPr id="3" name="Picture 2" descr="Image of smiling student writing in book"/>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5" y="0"/>
            <a:ext cx="9142848" cy="5142852"/>
          </a:xfrm>
          <a:prstGeom prst="rect">
            <a:avLst/>
          </a:prstGeom>
        </p:spPr>
      </p:pic>
      <p:sp>
        <p:nvSpPr>
          <p:cNvPr id="5" name="Content Placeholder 2"/>
          <p:cNvSpPr>
            <a:spLocks noGrp="1"/>
          </p:cNvSpPr>
          <p:nvPr>
            <p:ph sz="half" idx="1" hasCustomPrompt="1"/>
          </p:nvPr>
        </p:nvSpPr>
        <p:spPr>
          <a:xfrm>
            <a:off x="1453116" y="1292162"/>
            <a:ext cx="7275456"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1453116" y="436711"/>
            <a:ext cx="7275456"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 slide skinny 3">
    <p:spTree>
      <p:nvGrpSpPr>
        <p:cNvPr id="1" name=""/>
        <p:cNvGrpSpPr/>
        <p:nvPr/>
      </p:nvGrpSpPr>
      <p:grpSpPr>
        <a:xfrm>
          <a:off x="0" y="0"/>
          <a:ext cx="0" cy="0"/>
          <a:chOff x="0" y="0"/>
          <a:chExt cx="0" cy="0"/>
        </a:xfrm>
      </p:grpSpPr>
      <p:pic>
        <p:nvPicPr>
          <p:cNvPr id="3" name="Picture 2" descr="Image of absract Griffith building"/>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5" y="0"/>
            <a:ext cx="9142848" cy="5142852"/>
          </a:xfrm>
          <a:prstGeom prst="rect">
            <a:avLst/>
          </a:prstGeom>
        </p:spPr>
      </p:pic>
      <p:sp>
        <p:nvSpPr>
          <p:cNvPr id="5" name="Content Placeholder 2"/>
          <p:cNvSpPr>
            <a:spLocks noGrp="1"/>
          </p:cNvSpPr>
          <p:nvPr>
            <p:ph sz="half" idx="1" hasCustomPrompt="1"/>
          </p:nvPr>
        </p:nvSpPr>
        <p:spPr>
          <a:xfrm>
            <a:off x="1453116" y="1292162"/>
            <a:ext cx="7275456"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1453116" y="436711"/>
            <a:ext cx="7275456"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extLst>
      <p:ext uri="{BB962C8B-B14F-4D97-AF65-F5344CB8AC3E}">
        <p14:creationId xmlns:p14="http://schemas.microsoft.com/office/powerpoint/2010/main" val="326518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pic>
        <p:nvPicPr>
          <p:cNvPr id="5" name="Picture 4" descr="White background with Griffith University logo">
            <a:extLst>
              <a:ext uri="{FF2B5EF4-FFF2-40B4-BE49-F238E27FC236}">
                <a16:creationId xmlns:a16="http://schemas.microsoft.com/office/drawing/2014/main" id="{7477B411-ED1D-CC4B-815F-EF0D9B4F2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 y="644"/>
            <a:ext cx="9142855" cy="5142856"/>
          </a:xfrm>
          <a:prstGeom prst="rect">
            <a:avLst/>
          </a:prstGeom>
        </p:spPr>
      </p:pic>
      <p:sp>
        <p:nvSpPr>
          <p:cNvPr id="9" name="Title Placeholder 1">
            <a:extLst>
              <a:ext uri="{FF2B5EF4-FFF2-40B4-BE49-F238E27FC236}">
                <a16:creationId xmlns:a16="http://schemas.microsoft.com/office/drawing/2014/main" id="{37DBE54A-0723-F648-B814-5A958BB89A99}"/>
              </a:ext>
            </a:extLst>
          </p:cNvPr>
          <p:cNvSpPr>
            <a:spLocks noGrp="1"/>
          </p:cNvSpPr>
          <p:nvPr>
            <p:ph type="title"/>
          </p:nvPr>
        </p:nvSpPr>
        <p:spPr>
          <a:xfrm>
            <a:off x="457200" y="455816"/>
            <a:ext cx="8229600" cy="641464"/>
          </a:xfrm>
          <a:prstGeom prst="rect">
            <a:avLst/>
          </a:prstGeom>
        </p:spPr>
        <p:txBody>
          <a:bodyPr vert="horz" lIns="0" tIns="0" rIns="0" bIns="0" rtlCol="0" anchor="t" anchorCtr="0">
            <a:normAutofit/>
          </a:bodyPr>
          <a:lstStyle>
            <a:lvl1pPr>
              <a:defRPr>
                <a:solidFill>
                  <a:srgbClr val="EC251D"/>
                </a:solidFill>
                <a:latin typeface="+mj-lt"/>
              </a:defRPr>
            </a:lvl1pPr>
          </a:lstStyle>
          <a:p>
            <a:r>
              <a:rPr lang="en-AU" dirty="0"/>
              <a:t>Click to edit heading</a:t>
            </a:r>
            <a:endParaRPr lang="en-US" dirty="0"/>
          </a:p>
        </p:txBody>
      </p:sp>
    </p:spTree>
    <p:extLst>
      <p:ext uri="{BB962C8B-B14F-4D97-AF65-F5344CB8AC3E}">
        <p14:creationId xmlns:p14="http://schemas.microsoft.com/office/powerpoint/2010/main" val="287853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descr="End slide&#10;Image of abstract building">
            <a:extLst>
              <a:ext uri="{FF2B5EF4-FFF2-40B4-BE49-F238E27FC236}">
                <a16:creationId xmlns:a16="http://schemas.microsoft.com/office/drawing/2014/main" id="{F29DD39D-53BD-E846-8C76-5F65464F214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4" y="0"/>
            <a:ext cx="9142851" cy="5142853"/>
          </a:xfrm>
          <a:prstGeom prst="rect">
            <a:avLst/>
          </a:prstGeom>
        </p:spPr>
      </p:pic>
      <p:sp>
        <p:nvSpPr>
          <p:cNvPr id="7" name="Text Placeholder 4">
            <a:extLst>
              <a:ext uri="{FF2B5EF4-FFF2-40B4-BE49-F238E27FC236}">
                <a16:creationId xmlns:a16="http://schemas.microsoft.com/office/drawing/2014/main" id="{ACD6ABB9-8DB6-3C4F-8DD9-4C2FD12E8E10}"/>
              </a:ext>
            </a:extLst>
          </p:cNvPr>
          <p:cNvSpPr>
            <a:spLocks noGrp="1"/>
          </p:cNvSpPr>
          <p:nvPr>
            <p:ph type="body" sz="quarter" idx="13" hasCustomPrompt="1"/>
          </p:nvPr>
        </p:nvSpPr>
        <p:spPr>
          <a:xfrm>
            <a:off x="457199" y="851475"/>
            <a:ext cx="4026701" cy="3091543"/>
          </a:xfrm>
          <a:prstGeom prst="rect">
            <a:avLst/>
          </a:prstGeom>
        </p:spPr>
        <p:txBody>
          <a:bodyPr anchor="ctr" anchorCtr="0"/>
          <a:lstStyle>
            <a:lvl1pPr marL="0" indent="0" algn="ctr">
              <a:lnSpc>
                <a:spcPct val="80000"/>
              </a:lnSpc>
              <a:buNone/>
              <a:defRPr sz="3200" b="1" i="0" baseline="0">
                <a:solidFill>
                  <a:schemeClr val="bg1"/>
                </a:solidFill>
                <a:latin typeface="+mj-lt"/>
                <a:ea typeface="Arial" charset="0"/>
                <a:cs typeface="Arial" charset="0"/>
              </a:defRPr>
            </a:lvl1pPr>
          </a:lstStyle>
          <a:p>
            <a:pPr lvl="0"/>
            <a:r>
              <a:rPr lang="en-US" dirty="0"/>
              <a:t>Click to add text</a:t>
            </a:r>
          </a:p>
        </p:txBody>
      </p:sp>
    </p:spTree>
    <p:extLst>
      <p:ext uri="{BB962C8B-B14F-4D97-AF65-F5344CB8AC3E}">
        <p14:creationId xmlns:p14="http://schemas.microsoft.com/office/powerpoint/2010/main" val="279268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6" name="Picture 5" descr="Cover slide&#10;Image of two students walking and smiling"/>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5" y="0"/>
            <a:ext cx="9142849" cy="5142853"/>
          </a:xfrm>
          <a:prstGeom prst="rect">
            <a:avLst/>
          </a:prstGeom>
        </p:spPr>
      </p:pic>
      <p:sp>
        <p:nvSpPr>
          <p:cNvPr id="7" name="Title Placeholder 1"/>
          <p:cNvSpPr>
            <a:spLocks noGrp="1"/>
          </p:cNvSpPr>
          <p:nvPr>
            <p:ph type="title"/>
          </p:nvPr>
        </p:nvSpPr>
        <p:spPr>
          <a:xfrm>
            <a:off x="457200" y="4198478"/>
            <a:ext cx="6417425" cy="349728"/>
          </a:xfrm>
          <a:prstGeom prst="rect">
            <a:avLst/>
          </a:prstGeom>
        </p:spPr>
        <p:txBody>
          <a:bodyPr vert="horz" lIns="0" tIns="0" rIns="0" bIns="0" rtlCol="0" anchor="t" anchorCtr="0">
            <a:noAutofit/>
          </a:bodyPr>
          <a:lstStyle>
            <a:lvl1pPr>
              <a:defRPr sz="2800" b="1" i="0">
                <a:solidFill>
                  <a:schemeClr val="bg1"/>
                </a:solidFill>
                <a:latin typeface="+mj-lt"/>
                <a:ea typeface="Arial" charset="0"/>
                <a:cs typeface="Arial" charset="0"/>
              </a:defRPr>
            </a:lvl1pPr>
          </a:lstStyle>
          <a:p>
            <a:r>
              <a:rPr lang="en-AU" dirty="0"/>
              <a:t>Click to edit heading</a:t>
            </a:r>
            <a:endParaRPr lang="en-US" dirty="0"/>
          </a:p>
        </p:txBody>
      </p:sp>
      <p:sp>
        <p:nvSpPr>
          <p:cNvPr id="8" name="Text Placeholder 4"/>
          <p:cNvSpPr>
            <a:spLocks noGrp="1"/>
          </p:cNvSpPr>
          <p:nvPr>
            <p:ph type="body" sz="quarter" idx="10" hasCustomPrompt="1"/>
          </p:nvPr>
        </p:nvSpPr>
        <p:spPr>
          <a:xfrm>
            <a:off x="457200" y="4629115"/>
            <a:ext cx="6417425" cy="361950"/>
          </a:xfrm>
          <a:prstGeom prst="rect">
            <a:avLst/>
          </a:prstGeom>
        </p:spPr>
        <p:txBody>
          <a:bodyPr lIns="0" tIns="0" rIns="0" bIns="0"/>
          <a:lstStyle>
            <a:lvl1pPr marL="0" indent="0">
              <a:buNone/>
              <a:defRPr sz="2000" b="0" i="0">
                <a:solidFill>
                  <a:schemeClr val="bg1"/>
                </a:solidFill>
                <a:latin typeface="+mn-lt"/>
                <a:ea typeface="Arial" charset="0"/>
                <a:cs typeface="Arial" charset="0"/>
              </a:defRPr>
            </a:lvl1pPr>
            <a:lvl2pPr>
              <a:defRPr sz="2000" b="0" i="0">
                <a:solidFill>
                  <a:schemeClr val="bg1"/>
                </a:solidFill>
                <a:latin typeface="FoundrySterling-Book" charset="0"/>
                <a:ea typeface="FoundrySterling-Book" charset="0"/>
                <a:cs typeface="FoundrySterling-Book" charset="0"/>
              </a:defRPr>
            </a:lvl2pPr>
            <a:lvl3pPr>
              <a:defRPr sz="2000" b="0" i="0">
                <a:solidFill>
                  <a:schemeClr val="bg1"/>
                </a:solidFill>
                <a:latin typeface="FoundrySterling-Book" charset="0"/>
                <a:ea typeface="FoundrySterling-Book" charset="0"/>
                <a:cs typeface="FoundrySterling-Book" charset="0"/>
              </a:defRPr>
            </a:lvl3pPr>
            <a:lvl4pPr>
              <a:defRPr sz="2000" b="0" i="0">
                <a:solidFill>
                  <a:schemeClr val="bg1"/>
                </a:solidFill>
                <a:latin typeface="FoundrySterling-Book" charset="0"/>
                <a:ea typeface="FoundrySterling-Book" charset="0"/>
                <a:cs typeface="FoundrySterling-Book" charset="0"/>
              </a:defRPr>
            </a:lvl4pPr>
            <a:lvl5pPr>
              <a:defRPr sz="2000" b="0" i="0">
                <a:solidFill>
                  <a:schemeClr val="bg1"/>
                </a:solidFill>
                <a:latin typeface="FoundrySterling-Book" charset="0"/>
                <a:ea typeface="FoundrySterling-Book" charset="0"/>
                <a:cs typeface="FoundrySterling-Book" charset="0"/>
              </a:defRPr>
            </a:lvl5pPr>
          </a:lstStyle>
          <a:p>
            <a:pPr lvl="0"/>
            <a:r>
              <a:rPr lang="en-US" dirty="0"/>
              <a:t>Click to add presenter’s name</a:t>
            </a:r>
          </a:p>
        </p:txBody>
      </p:sp>
    </p:spTree>
    <p:extLst>
      <p:ext uri="{BB962C8B-B14F-4D97-AF65-F5344CB8AC3E}">
        <p14:creationId xmlns:p14="http://schemas.microsoft.com/office/powerpoint/2010/main" val="1629542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6" name="Picture 5" descr="Cover slide&#10;Image of Griffith building interio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4" y="0"/>
            <a:ext cx="9142851" cy="5142853"/>
          </a:xfrm>
          <a:prstGeom prst="rect">
            <a:avLst/>
          </a:prstGeom>
        </p:spPr>
      </p:pic>
      <p:sp>
        <p:nvSpPr>
          <p:cNvPr id="7" name="Title Placeholder 1"/>
          <p:cNvSpPr>
            <a:spLocks noGrp="1"/>
          </p:cNvSpPr>
          <p:nvPr>
            <p:ph type="title"/>
          </p:nvPr>
        </p:nvSpPr>
        <p:spPr>
          <a:xfrm>
            <a:off x="457200" y="4198478"/>
            <a:ext cx="6417425" cy="349728"/>
          </a:xfrm>
          <a:prstGeom prst="rect">
            <a:avLst/>
          </a:prstGeom>
        </p:spPr>
        <p:txBody>
          <a:bodyPr vert="horz" lIns="0" tIns="0" rIns="0" bIns="0" rtlCol="0" anchor="t" anchorCtr="0">
            <a:noAutofit/>
          </a:bodyPr>
          <a:lstStyle>
            <a:lvl1pPr>
              <a:defRPr sz="2800" b="1" i="0">
                <a:solidFill>
                  <a:schemeClr val="bg1"/>
                </a:solidFill>
                <a:latin typeface="+mj-lt"/>
                <a:ea typeface="Arial" charset="0"/>
                <a:cs typeface="Arial" charset="0"/>
              </a:defRPr>
            </a:lvl1pPr>
          </a:lstStyle>
          <a:p>
            <a:r>
              <a:rPr lang="en-AU" dirty="0"/>
              <a:t>Click to edit heading</a:t>
            </a:r>
            <a:endParaRPr lang="en-US" dirty="0"/>
          </a:p>
        </p:txBody>
      </p:sp>
      <p:sp>
        <p:nvSpPr>
          <p:cNvPr id="8" name="Text Placeholder 4"/>
          <p:cNvSpPr>
            <a:spLocks noGrp="1"/>
          </p:cNvSpPr>
          <p:nvPr>
            <p:ph type="body" sz="quarter" idx="10" hasCustomPrompt="1"/>
          </p:nvPr>
        </p:nvSpPr>
        <p:spPr>
          <a:xfrm>
            <a:off x="457200" y="4629115"/>
            <a:ext cx="6417425" cy="361950"/>
          </a:xfrm>
          <a:prstGeom prst="rect">
            <a:avLst/>
          </a:prstGeom>
        </p:spPr>
        <p:txBody>
          <a:bodyPr lIns="0" tIns="0" rIns="0" bIns="0"/>
          <a:lstStyle>
            <a:lvl1pPr marL="0" indent="0">
              <a:buNone/>
              <a:defRPr sz="2000" b="0" i="0">
                <a:solidFill>
                  <a:schemeClr val="bg1"/>
                </a:solidFill>
                <a:latin typeface="+mn-lt"/>
                <a:ea typeface="Arial" charset="0"/>
                <a:cs typeface="Arial" charset="0"/>
              </a:defRPr>
            </a:lvl1pPr>
            <a:lvl2pPr>
              <a:defRPr sz="2000" b="0" i="0">
                <a:solidFill>
                  <a:schemeClr val="bg1"/>
                </a:solidFill>
                <a:latin typeface="FoundrySterling-Book" charset="0"/>
                <a:ea typeface="FoundrySterling-Book" charset="0"/>
                <a:cs typeface="FoundrySterling-Book" charset="0"/>
              </a:defRPr>
            </a:lvl2pPr>
            <a:lvl3pPr>
              <a:defRPr sz="2000" b="0" i="0">
                <a:solidFill>
                  <a:schemeClr val="bg1"/>
                </a:solidFill>
                <a:latin typeface="FoundrySterling-Book" charset="0"/>
                <a:ea typeface="FoundrySterling-Book" charset="0"/>
                <a:cs typeface="FoundrySterling-Book" charset="0"/>
              </a:defRPr>
            </a:lvl3pPr>
            <a:lvl4pPr>
              <a:defRPr sz="2000" b="0" i="0">
                <a:solidFill>
                  <a:schemeClr val="bg1"/>
                </a:solidFill>
                <a:latin typeface="FoundrySterling-Book" charset="0"/>
                <a:ea typeface="FoundrySterling-Book" charset="0"/>
                <a:cs typeface="FoundrySterling-Book" charset="0"/>
              </a:defRPr>
            </a:lvl4pPr>
            <a:lvl5pPr>
              <a:defRPr sz="2000" b="0" i="0">
                <a:solidFill>
                  <a:schemeClr val="bg1"/>
                </a:solidFill>
                <a:latin typeface="FoundrySterling-Book" charset="0"/>
                <a:ea typeface="FoundrySterling-Book" charset="0"/>
                <a:cs typeface="FoundrySterling-Book" charset="0"/>
              </a:defRPr>
            </a:lvl5pPr>
          </a:lstStyle>
          <a:p>
            <a:pPr lvl="0"/>
            <a:r>
              <a:rPr lang="en-US" dirty="0"/>
              <a:t>Click to add presenter’s name</a:t>
            </a:r>
          </a:p>
        </p:txBody>
      </p:sp>
    </p:spTree>
    <p:extLst>
      <p:ext uri="{BB962C8B-B14F-4D97-AF65-F5344CB8AC3E}">
        <p14:creationId xmlns:p14="http://schemas.microsoft.com/office/powerpoint/2010/main" val="3637527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ditable cover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4198478"/>
            <a:ext cx="6417425" cy="349728"/>
          </a:xfrm>
          <a:prstGeom prst="rect">
            <a:avLst/>
          </a:prstGeom>
        </p:spPr>
        <p:txBody>
          <a:bodyPr vert="horz" lIns="0" tIns="0" rIns="0" bIns="0" rtlCol="0" anchor="t" anchorCtr="0">
            <a:noAutofit/>
          </a:bodyPr>
          <a:lstStyle>
            <a:lvl1pPr>
              <a:defRPr sz="2800" b="1" i="0">
                <a:solidFill>
                  <a:schemeClr val="bg1"/>
                </a:solidFill>
                <a:latin typeface="Arial" charset="0"/>
                <a:ea typeface="Arial" charset="0"/>
                <a:cs typeface="Arial" charset="0"/>
              </a:defRPr>
            </a:lvl1pPr>
          </a:lstStyle>
          <a:p>
            <a:r>
              <a:rPr lang="en-AU" dirty="0"/>
              <a:t>Click to edit heading</a:t>
            </a:r>
            <a:endParaRPr lang="en-US" dirty="0"/>
          </a:p>
        </p:txBody>
      </p:sp>
      <p:sp>
        <p:nvSpPr>
          <p:cNvPr id="8" name="Text Placeholder 4"/>
          <p:cNvSpPr>
            <a:spLocks noGrp="1"/>
          </p:cNvSpPr>
          <p:nvPr>
            <p:ph type="body" sz="quarter" idx="10" hasCustomPrompt="1"/>
          </p:nvPr>
        </p:nvSpPr>
        <p:spPr>
          <a:xfrm>
            <a:off x="457200" y="4629115"/>
            <a:ext cx="6417425" cy="361950"/>
          </a:xfrm>
          <a:prstGeom prst="rect">
            <a:avLst/>
          </a:prstGeom>
        </p:spPr>
        <p:txBody>
          <a:bodyPr lIns="0" tIns="0" rIns="0" bIns="0"/>
          <a:lstStyle>
            <a:lvl1pPr marL="0" indent="0">
              <a:buNone/>
              <a:defRPr sz="2000" b="0" i="0">
                <a:solidFill>
                  <a:schemeClr val="bg1"/>
                </a:solidFill>
                <a:latin typeface="Arial" charset="0"/>
                <a:ea typeface="Arial" charset="0"/>
                <a:cs typeface="Arial" charset="0"/>
              </a:defRPr>
            </a:lvl1pPr>
            <a:lvl2pPr>
              <a:defRPr sz="2000" b="0" i="0">
                <a:solidFill>
                  <a:schemeClr val="bg1"/>
                </a:solidFill>
                <a:latin typeface="FoundrySterling-Book" charset="0"/>
                <a:ea typeface="FoundrySterling-Book" charset="0"/>
                <a:cs typeface="FoundrySterling-Book" charset="0"/>
              </a:defRPr>
            </a:lvl2pPr>
            <a:lvl3pPr>
              <a:defRPr sz="2000" b="0" i="0">
                <a:solidFill>
                  <a:schemeClr val="bg1"/>
                </a:solidFill>
                <a:latin typeface="FoundrySterling-Book" charset="0"/>
                <a:ea typeface="FoundrySterling-Book" charset="0"/>
                <a:cs typeface="FoundrySterling-Book" charset="0"/>
              </a:defRPr>
            </a:lvl3pPr>
            <a:lvl4pPr>
              <a:defRPr sz="2000" b="0" i="0">
                <a:solidFill>
                  <a:schemeClr val="bg1"/>
                </a:solidFill>
                <a:latin typeface="FoundrySterling-Book" charset="0"/>
                <a:ea typeface="FoundrySterling-Book" charset="0"/>
                <a:cs typeface="FoundrySterling-Book" charset="0"/>
              </a:defRPr>
            </a:lvl4pPr>
            <a:lvl5pPr>
              <a:defRPr sz="2000" b="0" i="0">
                <a:solidFill>
                  <a:schemeClr val="bg1"/>
                </a:solidFill>
                <a:latin typeface="FoundrySterling-Book" charset="0"/>
                <a:ea typeface="FoundrySterling-Book" charset="0"/>
                <a:cs typeface="FoundrySterling-Book" charset="0"/>
              </a:defRPr>
            </a:lvl5pPr>
          </a:lstStyle>
          <a:p>
            <a:pPr lvl="0"/>
            <a:r>
              <a:rPr lang="en-US" dirty="0"/>
              <a:t>Click to add presenter’s name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py slide skinny 3">
    <p:spTree>
      <p:nvGrpSpPr>
        <p:cNvPr id="1" name=""/>
        <p:cNvGrpSpPr/>
        <p:nvPr/>
      </p:nvGrpSpPr>
      <p:grpSpPr>
        <a:xfrm>
          <a:off x="0" y="0"/>
          <a:ext cx="0" cy="0"/>
          <a:chOff x="0" y="0"/>
          <a:chExt cx="0" cy="0"/>
        </a:xfrm>
      </p:grpSpPr>
      <p:pic>
        <p:nvPicPr>
          <p:cNvPr id="3" name="Picture 2" descr="Image of absract Griffith building"/>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5" y="0"/>
            <a:ext cx="9142848" cy="5142852"/>
          </a:xfrm>
          <a:prstGeom prst="rect">
            <a:avLst/>
          </a:prstGeom>
        </p:spPr>
      </p:pic>
      <p:sp>
        <p:nvSpPr>
          <p:cNvPr id="5" name="Content Placeholder 2"/>
          <p:cNvSpPr>
            <a:spLocks noGrp="1"/>
          </p:cNvSpPr>
          <p:nvPr>
            <p:ph sz="half" idx="1" hasCustomPrompt="1"/>
          </p:nvPr>
        </p:nvSpPr>
        <p:spPr>
          <a:xfrm>
            <a:off x="1453116" y="1292162"/>
            <a:ext cx="7275456"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1453116" y="436711"/>
            <a:ext cx="7275456"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extLst>
      <p:ext uri="{BB962C8B-B14F-4D97-AF65-F5344CB8AC3E}">
        <p14:creationId xmlns:p14="http://schemas.microsoft.com/office/powerpoint/2010/main" val="687688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hoto – Red">
    <p:spTree>
      <p:nvGrpSpPr>
        <p:cNvPr id="1" name=""/>
        <p:cNvGrpSpPr/>
        <p:nvPr/>
      </p:nvGrpSpPr>
      <p:grpSpPr>
        <a:xfrm>
          <a:off x="0" y="0"/>
          <a:ext cx="0" cy="0"/>
          <a:chOff x="0" y="0"/>
          <a:chExt cx="0" cy="0"/>
        </a:xfrm>
      </p:grpSpPr>
      <p:pic>
        <p:nvPicPr>
          <p:cNvPr id="3" name="Picture 2" descr="Red background with Griffith University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 y="643"/>
            <a:ext cx="9142855" cy="5142855"/>
          </a:xfrm>
          <a:prstGeom prst="rect">
            <a:avLst/>
          </a:prstGeom>
        </p:spPr>
      </p:pic>
      <p:sp>
        <p:nvSpPr>
          <p:cNvPr id="5" name="Text Placeholder 4"/>
          <p:cNvSpPr>
            <a:spLocks noGrp="1"/>
          </p:cNvSpPr>
          <p:nvPr>
            <p:ph type="body" sz="quarter" idx="11"/>
          </p:nvPr>
        </p:nvSpPr>
        <p:spPr>
          <a:xfrm>
            <a:off x="4167399" y="973185"/>
            <a:ext cx="4733999" cy="3455481"/>
          </a:xfrm>
          <a:prstGeom prst="rect">
            <a:avLst/>
          </a:prstGeom>
        </p:spPr>
        <p:txBody>
          <a:bodyPr/>
          <a:lstStyle>
            <a:lvl1pPr>
              <a:defRPr b="0" i="0">
                <a:solidFill>
                  <a:schemeClr val="bg1"/>
                </a:solidFill>
                <a:latin typeface="+mn-lt"/>
                <a:ea typeface="Arial" charset="0"/>
                <a:cs typeface="Arial" charset="0"/>
              </a:defRPr>
            </a:lvl1pPr>
            <a:lvl2pPr>
              <a:defRPr b="0" i="0">
                <a:solidFill>
                  <a:schemeClr val="bg1"/>
                </a:solidFill>
                <a:latin typeface="+mn-lt"/>
                <a:ea typeface="Arial" charset="0"/>
                <a:cs typeface="Arial" charset="0"/>
              </a:defRPr>
            </a:lvl2pPr>
            <a:lvl3pPr>
              <a:defRPr b="0" i="0">
                <a:solidFill>
                  <a:schemeClr val="bg1"/>
                </a:solidFill>
                <a:latin typeface="+mn-lt"/>
                <a:ea typeface="Arial" charset="0"/>
                <a:cs typeface="Arial" charset="0"/>
              </a:defRPr>
            </a:lvl3pPr>
            <a:lvl4pPr>
              <a:defRPr b="0" i="0">
                <a:solidFill>
                  <a:schemeClr val="bg1"/>
                </a:solidFill>
                <a:latin typeface="+mn-lt"/>
                <a:ea typeface="Arial" charset="0"/>
                <a:cs typeface="Arial" charset="0"/>
              </a:defRPr>
            </a:lvl4pPr>
            <a:lvl5pPr>
              <a:defRPr b="0" i="0">
                <a:solidFill>
                  <a:schemeClr val="bg1"/>
                </a:solidFill>
                <a:latin typeface="+mn-lt"/>
                <a:ea typeface="Arial" charset="0"/>
                <a:cs typeface="Arial" charset="0"/>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8" name="Picture Placeholder 7"/>
          <p:cNvSpPr>
            <a:spLocks noGrp="1"/>
          </p:cNvSpPr>
          <p:nvPr>
            <p:ph type="pic" sz="quarter" idx="15"/>
          </p:nvPr>
        </p:nvSpPr>
        <p:spPr>
          <a:xfrm>
            <a:off x="457201" y="455817"/>
            <a:ext cx="3467100" cy="4015118"/>
          </a:xfrm>
        </p:spPr>
        <p:txBody>
          <a:bodyPr/>
          <a:lstStyle>
            <a:lvl1pPr>
              <a:defRPr b="0" i="0">
                <a:solidFill>
                  <a:schemeClr val="bg1"/>
                </a:solidFill>
                <a:latin typeface="FoundrySterling-Book" charset="0"/>
                <a:ea typeface="FoundrySterling-Book" charset="0"/>
                <a:cs typeface="FoundrySterling-Book" charset="0"/>
              </a:defRPr>
            </a:lvl1pPr>
          </a:lstStyle>
          <a:p>
            <a:endParaRPr lang="en-US" dirty="0"/>
          </a:p>
        </p:txBody>
      </p:sp>
      <p:sp>
        <p:nvSpPr>
          <p:cNvPr id="6" name="Title Placeholder 1"/>
          <p:cNvSpPr>
            <a:spLocks noGrp="1"/>
          </p:cNvSpPr>
          <p:nvPr>
            <p:ph type="title"/>
          </p:nvPr>
        </p:nvSpPr>
        <p:spPr>
          <a:xfrm>
            <a:off x="4167398" y="455816"/>
            <a:ext cx="4519401" cy="349728"/>
          </a:xfrm>
          <a:prstGeom prst="rect">
            <a:avLst/>
          </a:prstGeom>
        </p:spPr>
        <p:txBody>
          <a:bodyPr vert="horz" lIns="0" tIns="0" rIns="0" bIns="0" rtlCol="0" anchor="t" anchorCtr="0">
            <a:normAutofit/>
          </a:bodyPr>
          <a:lstStyle>
            <a:lvl1pPr>
              <a:defRPr>
                <a:solidFill>
                  <a:schemeClr val="bg1"/>
                </a:solidFill>
                <a:latin typeface="+mj-lt"/>
              </a:defRPr>
            </a:lvl1pPr>
          </a:lstStyle>
          <a:p>
            <a:r>
              <a:rPr lang="en-AU" dirty="0"/>
              <a:t>Click to edit heading</a:t>
            </a:r>
            <a:endParaRPr lang="en-US" dirty="0"/>
          </a:p>
        </p:txBody>
      </p:sp>
    </p:spTree>
    <p:extLst>
      <p:ext uri="{BB962C8B-B14F-4D97-AF65-F5344CB8AC3E}">
        <p14:creationId xmlns:p14="http://schemas.microsoft.com/office/powerpoint/2010/main" val="385747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ature text 1">
    <p:spTree>
      <p:nvGrpSpPr>
        <p:cNvPr id="1" name=""/>
        <p:cNvGrpSpPr/>
        <p:nvPr/>
      </p:nvGrpSpPr>
      <p:grpSpPr>
        <a:xfrm>
          <a:off x="0" y="0"/>
          <a:ext cx="0" cy="0"/>
          <a:chOff x="0" y="0"/>
          <a:chExt cx="0" cy="0"/>
        </a:xfrm>
      </p:grpSpPr>
      <p:pic>
        <p:nvPicPr>
          <p:cNvPr id="2" name="Picture 1" descr="Image of girl on the beach, entering the ocean"/>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4" y="321"/>
            <a:ext cx="9141712" cy="5142213"/>
          </a:xfrm>
          <a:prstGeom prst="rect">
            <a:avLst/>
          </a:prstGeom>
        </p:spPr>
      </p:pic>
      <p:sp>
        <p:nvSpPr>
          <p:cNvPr id="5" name="Text Placeholder 4"/>
          <p:cNvSpPr>
            <a:spLocks noGrp="1"/>
          </p:cNvSpPr>
          <p:nvPr>
            <p:ph type="body" sz="quarter" idx="13" hasCustomPrompt="1"/>
          </p:nvPr>
        </p:nvSpPr>
        <p:spPr>
          <a:xfrm>
            <a:off x="4572001" y="990600"/>
            <a:ext cx="4288970" cy="3091543"/>
          </a:xfrm>
          <a:prstGeom prst="rect">
            <a:avLst/>
          </a:prstGeom>
        </p:spPr>
        <p:txBody>
          <a:bodyPr anchor="ctr" anchorCtr="0"/>
          <a:lstStyle>
            <a:lvl1pPr marL="0" indent="0" algn="ctr">
              <a:lnSpc>
                <a:spcPct val="100000"/>
              </a:lnSpc>
              <a:buNone/>
              <a:defRPr sz="3200" b="1" i="0" baseline="0">
                <a:solidFill>
                  <a:schemeClr val="bg1"/>
                </a:solidFill>
                <a:latin typeface="+mj-lt"/>
                <a:ea typeface="Arial" charset="0"/>
                <a:cs typeface="Arial" charset="0"/>
              </a:defRPr>
            </a:lvl1pPr>
          </a:lstStyle>
          <a:p>
            <a:pPr lvl="0"/>
            <a:r>
              <a:rPr lang="en-US" dirty="0"/>
              <a:t>Click to add text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ature text 2">
    <p:spTree>
      <p:nvGrpSpPr>
        <p:cNvPr id="1" name=""/>
        <p:cNvGrpSpPr/>
        <p:nvPr/>
      </p:nvGrpSpPr>
      <p:grpSpPr>
        <a:xfrm>
          <a:off x="0" y="0"/>
          <a:ext cx="0" cy="0"/>
          <a:chOff x="0" y="0"/>
          <a:chExt cx="0" cy="0"/>
        </a:xfrm>
      </p:grpSpPr>
      <p:pic>
        <p:nvPicPr>
          <p:cNvPr id="2" name="Picture 1" descr="Image of male and female student leaning against red wall and smiling"/>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4" y="321"/>
            <a:ext cx="9141712" cy="5142213"/>
          </a:xfrm>
          <a:prstGeom prst="rect">
            <a:avLst/>
          </a:prstGeom>
        </p:spPr>
      </p:pic>
      <p:sp>
        <p:nvSpPr>
          <p:cNvPr id="5" name="Text Placeholder 4"/>
          <p:cNvSpPr>
            <a:spLocks noGrp="1"/>
          </p:cNvSpPr>
          <p:nvPr>
            <p:ph type="body" sz="quarter" idx="13" hasCustomPrompt="1"/>
          </p:nvPr>
        </p:nvSpPr>
        <p:spPr>
          <a:xfrm>
            <a:off x="4572001" y="990600"/>
            <a:ext cx="4288970" cy="3091543"/>
          </a:xfrm>
          <a:prstGeom prst="rect">
            <a:avLst/>
          </a:prstGeom>
        </p:spPr>
        <p:txBody>
          <a:bodyPr anchor="ctr" anchorCtr="0"/>
          <a:lstStyle>
            <a:lvl1pPr marL="0" indent="0" algn="ctr">
              <a:lnSpc>
                <a:spcPct val="100000"/>
              </a:lnSpc>
              <a:buNone/>
              <a:defRPr sz="3200" b="1" i="0" baseline="0">
                <a:solidFill>
                  <a:schemeClr val="bg1"/>
                </a:solidFill>
                <a:latin typeface="+mj-lt"/>
                <a:ea typeface="Arial" charset="0"/>
                <a:cs typeface="Arial" charset="0"/>
              </a:defRPr>
            </a:lvl1pPr>
          </a:lstStyle>
          <a:p>
            <a:pPr lvl="0"/>
            <a:r>
              <a:rPr lang="en-US" dirty="0"/>
              <a:t>Click to add text</a:t>
            </a:r>
          </a:p>
        </p:txBody>
      </p:sp>
    </p:spTree>
    <p:extLst>
      <p:ext uri="{BB962C8B-B14F-4D97-AF65-F5344CB8AC3E}">
        <p14:creationId xmlns:p14="http://schemas.microsoft.com/office/powerpoint/2010/main" val="147150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mplate inf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51" y="648"/>
            <a:ext cx="9142848" cy="5142852"/>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mplate info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DD929-5F13-FC41-ABB3-F1831C1089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4" y="0"/>
            <a:ext cx="9142848" cy="514285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photo">
    <p:spTree>
      <p:nvGrpSpPr>
        <p:cNvPr id="1" name=""/>
        <p:cNvGrpSpPr/>
        <p:nvPr/>
      </p:nvGrpSpPr>
      <p:grpSpPr>
        <a:xfrm>
          <a:off x="0" y="0"/>
          <a:ext cx="0" cy="0"/>
          <a:chOff x="0" y="0"/>
          <a:chExt cx="0" cy="0"/>
        </a:xfrm>
      </p:grpSpPr>
      <p:pic>
        <p:nvPicPr>
          <p:cNvPr id="7" name="Picture 6" descr="White background with Griffith University logo">
            <a:extLst>
              <a:ext uri="{FF2B5EF4-FFF2-40B4-BE49-F238E27FC236}">
                <a16:creationId xmlns:a16="http://schemas.microsoft.com/office/drawing/2014/main" id="{BB450B34-BB63-0D4E-BE9B-486B5F625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 y="0"/>
            <a:ext cx="9142855" cy="5142856"/>
          </a:xfrm>
          <a:prstGeom prst="rect">
            <a:avLst/>
          </a:prstGeom>
        </p:spPr>
      </p:pic>
      <p:sp>
        <p:nvSpPr>
          <p:cNvPr id="8" name="Picture Placeholder 8"/>
          <p:cNvSpPr>
            <a:spLocks noGrp="1"/>
          </p:cNvSpPr>
          <p:nvPr>
            <p:ph type="pic" sz="quarter" idx="14"/>
          </p:nvPr>
        </p:nvSpPr>
        <p:spPr>
          <a:xfrm>
            <a:off x="5927857" y="455815"/>
            <a:ext cx="2933113" cy="4015119"/>
          </a:xfrm>
          <a:prstGeom prst="rect">
            <a:avLst/>
          </a:prstGeom>
        </p:spPr>
        <p:txBody>
          <a:bodyPr/>
          <a:lstStyle/>
          <a:p>
            <a:endParaRPr lang="en-US" dirty="0"/>
          </a:p>
        </p:txBody>
      </p:sp>
      <p:sp>
        <p:nvSpPr>
          <p:cNvPr id="6" name="Content Placeholder 2"/>
          <p:cNvSpPr>
            <a:spLocks noGrp="1"/>
          </p:cNvSpPr>
          <p:nvPr>
            <p:ph idx="1"/>
          </p:nvPr>
        </p:nvSpPr>
        <p:spPr>
          <a:xfrm>
            <a:off x="457200" y="973186"/>
            <a:ext cx="5225143" cy="3497748"/>
          </a:xfrm>
          <a:prstGeom prst="rect">
            <a:avLst/>
          </a:prstGeom>
        </p:spPr>
        <p:txBody>
          <a:bodyPr lIns="0" tIns="0" rIns="0" bIns="0">
            <a:normAutofit/>
          </a:bodyPr>
          <a:lstStyle>
            <a:lvl1pPr marL="342900" indent="-342900">
              <a:lnSpc>
                <a:spcPct val="140000"/>
              </a:lnSpc>
              <a:spcBef>
                <a:spcPts val="0"/>
              </a:spcBef>
              <a:buFont typeface="Arial" charset="0"/>
              <a:buChar char="•"/>
              <a:defRPr b="0" i="0">
                <a:latin typeface="+mn-lt"/>
                <a:ea typeface="Arial" charset="0"/>
                <a:cs typeface="Arial" charset="0"/>
              </a:defRPr>
            </a:lvl1pPr>
            <a:lvl2pPr marL="742950" indent="-285750">
              <a:lnSpc>
                <a:spcPct val="140000"/>
              </a:lnSpc>
              <a:spcBef>
                <a:spcPts val="0"/>
              </a:spcBef>
              <a:buFont typeface="Arial" charset="0"/>
              <a:buChar char="•"/>
              <a:defRPr sz="2000" b="0" i="0">
                <a:latin typeface="+mn-lt"/>
                <a:ea typeface="Arial" charset="0"/>
                <a:cs typeface="Arial" charset="0"/>
              </a:defRPr>
            </a:lvl2pPr>
            <a:lvl3pPr marL="1143000" indent="-228600">
              <a:lnSpc>
                <a:spcPct val="140000"/>
              </a:lnSpc>
              <a:spcBef>
                <a:spcPts val="0"/>
              </a:spcBef>
              <a:buFont typeface="Arial" charset="0"/>
              <a:buChar char="•"/>
              <a:defRPr sz="2000" b="0" i="0">
                <a:latin typeface="+mn-lt"/>
                <a:ea typeface="Arial" charset="0"/>
                <a:cs typeface="Arial" charset="0"/>
              </a:defRPr>
            </a:lvl3pPr>
            <a:lvl4pPr marL="1600200" indent="-228600">
              <a:lnSpc>
                <a:spcPct val="140000"/>
              </a:lnSpc>
              <a:spcBef>
                <a:spcPts val="0"/>
              </a:spcBef>
              <a:buFont typeface="Arial" charset="0"/>
              <a:buChar char="•"/>
              <a:defRPr sz="2000" b="0" i="0">
                <a:latin typeface="+mn-lt"/>
                <a:ea typeface="Arial" charset="0"/>
                <a:cs typeface="Arial" charset="0"/>
              </a:defRPr>
            </a:lvl4pPr>
            <a:lvl5pPr marL="2057400" indent="-228600">
              <a:lnSpc>
                <a:spcPct val="140000"/>
              </a:lnSpc>
              <a:spcBef>
                <a:spcPts val="0"/>
              </a:spcBef>
              <a:buFont typeface="Arial" charset="0"/>
              <a:buChar char="•"/>
              <a:defRPr sz="2000" b="0" i="0">
                <a:latin typeface="+mn-lt"/>
                <a:ea typeface="Arial" charset="0"/>
                <a:cs typeface="Arial" charset="0"/>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a:p>
            <a:pPr lvl="0"/>
            <a:endParaRPr lang="en-AU" dirty="0"/>
          </a:p>
        </p:txBody>
      </p:sp>
      <p:sp>
        <p:nvSpPr>
          <p:cNvPr id="9" name="Title Placeholder 1"/>
          <p:cNvSpPr>
            <a:spLocks noGrp="1"/>
          </p:cNvSpPr>
          <p:nvPr>
            <p:ph type="title"/>
          </p:nvPr>
        </p:nvSpPr>
        <p:spPr>
          <a:xfrm>
            <a:off x="457200" y="455816"/>
            <a:ext cx="5225143" cy="349728"/>
          </a:xfrm>
          <a:prstGeom prst="rect">
            <a:avLst/>
          </a:prstGeom>
        </p:spPr>
        <p:txBody>
          <a:bodyPr vert="horz" lIns="0" tIns="0" rIns="0" bIns="0" rtlCol="0" anchor="t" anchorCtr="0">
            <a:normAutofit/>
          </a:bodyPr>
          <a:lstStyle>
            <a:lvl1pPr>
              <a:defRPr>
                <a:solidFill>
                  <a:srgbClr val="EC251D"/>
                </a:solidFill>
                <a:latin typeface="+mj-lt"/>
              </a:defRPr>
            </a:lvl1pPr>
          </a:lstStyle>
          <a:p>
            <a:r>
              <a:rPr lang="en-AU" dirty="0"/>
              <a:t>Click to edit heading</a:t>
            </a:r>
            <a:endParaRPr lang="en-US" dirty="0"/>
          </a:p>
        </p:txBody>
      </p:sp>
    </p:spTree>
    <p:extLst>
      <p:ext uri="{BB962C8B-B14F-4D97-AF65-F5344CB8AC3E}">
        <p14:creationId xmlns:p14="http://schemas.microsoft.com/office/powerpoint/2010/main" val="317775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2 photos">
    <p:spTree>
      <p:nvGrpSpPr>
        <p:cNvPr id="1" name=""/>
        <p:cNvGrpSpPr/>
        <p:nvPr/>
      </p:nvGrpSpPr>
      <p:grpSpPr>
        <a:xfrm>
          <a:off x="0" y="0"/>
          <a:ext cx="0" cy="0"/>
          <a:chOff x="0" y="0"/>
          <a:chExt cx="0" cy="0"/>
        </a:xfrm>
      </p:grpSpPr>
      <p:pic>
        <p:nvPicPr>
          <p:cNvPr id="12" name="Picture 11" descr="White background with Griffith University logo">
            <a:extLst>
              <a:ext uri="{FF2B5EF4-FFF2-40B4-BE49-F238E27FC236}">
                <a16:creationId xmlns:a16="http://schemas.microsoft.com/office/drawing/2014/main" id="{694BC33A-A7A5-6B49-8E17-B914BB28C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 y="0"/>
            <a:ext cx="9142855" cy="5142856"/>
          </a:xfrm>
          <a:prstGeom prst="rect">
            <a:avLst/>
          </a:prstGeom>
        </p:spPr>
      </p:pic>
      <p:sp>
        <p:nvSpPr>
          <p:cNvPr id="9" name="Picture Placeholder 8"/>
          <p:cNvSpPr>
            <a:spLocks noGrp="1"/>
          </p:cNvSpPr>
          <p:nvPr>
            <p:ph type="pic" sz="quarter" idx="12"/>
          </p:nvPr>
        </p:nvSpPr>
        <p:spPr>
          <a:xfrm>
            <a:off x="5927858" y="2350209"/>
            <a:ext cx="2922228" cy="2120726"/>
          </a:xfrm>
          <a:prstGeom prst="rect">
            <a:avLst/>
          </a:prstGeom>
        </p:spPr>
        <p:txBody>
          <a:bodyPr/>
          <a:lstStyle/>
          <a:p>
            <a:endParaRPr lang="en-US" dirty="0"/>
          </a:p>
        </p:txBody>
      </p:sp>
      <p:sp>
        <p:nvSpPr>
          <p:cNvPr id="7" name="Picture Placeholder 8"/>
          <p:cNvSpPr>
            <a:spLocks noGrp="1"/>
          </p:cNvSpPr>
          <p:nvPr>
            <p:ph type="pic" sz="quarter" idx="13"/>
          </p:nvPr>
        </p:nvSpPr>
        <p:spPr>
          <a:xfrm>
            <a:off x="5927858" y="455816"/>
            <a:ext cx="2922228" cy="1839407"/>
          </a:xfrm>
          <a:prstGeom prst="rect">
            <a:avLst/>
          </a:prstGeom>
        </p:spPr>
        <p:txBody>
          <a:bodyPr/>
          <a:lstStyle/>
          <a:p>
            <a:endParaRPr lang="en-US" dirty="0"/>
          </a:p>
        </p:txBody>
      </p:sp>
      <p:sp>
        <p:nvSpPr>
          <p:cNvPr id="10" name="Content Placeholder 2"/>
          <p:cNvSpPr>
            <a:spLocks noGrp="1"/>
          </p:cNvSpPr>
          <p:nvPr>
            <p:ph idx="1"/>
          </p:nvPr>
        </p:nvSpPr>
        <p:spPr>
          <a:xfrm>
            <a:off x="457200" y="973185"/>
            <a:ext cx="5225143" cy="3497749"/>
          </a:xfrm>
          <a:prstGeom prst="rect">
            <a:avLst/>
          </a:prstGeom>
        </p:spPr>
        <p:txBody>
          <a:bodyPr lIns="0" tIns="0" rIns="0" bIns="0">
            <a:normAutofit/>
          </a:bodyPr>
          <a:lstStyle>
            <a:lvl1pPr marL="342900" indent="-342900">
              <a:lnSpc>
                <a:spcPct val="140000"/>
              </a:lnSpc>
              <a:spcBef>
                <a:spcPts val="0"/>
              </a:spcBef>
              <a:buFont typeface="Arial" charset="0"/>
              <a:buChar char="•"/>
              <a:defRPr b="0" i="0">
                <a:latin typeface="+mn-lt"/>
                <a:ea typeface="Arial" charset="0"/>
                <a:cs typeface="Arial" charset="0"/>
              </a:defRPr>
            </a:lvl1pPr>
            <a:lvl2pPr marL="800100" indent="-342900">
              <a:lnSpc>
                <a:spcPct val="140000"/>
              </a:lnSpc>
              <a:spcBef>
                <a:spcPts val="0"/>
              </a:spcBef>
              <a:buFont typeface="Arial" charset="0"/>
              <a:buChar char="•"/>
              <a:defRPr sz="2000" b="0" i="0">
                <a:latin typeface="+mn-lt"/>
                <a:ea typeface="Arial" charset="0"/>
                <a:cs typeface="Arial" charset="0"/>
              </a:defRPr>
            </a:lvl2pPr>
            <a:lvl3pPr marL="1257300" indent="-342900">
              <a:lnSpc>
                <a:spcPct val="140000"/>
              </a:lnSpc>
              <a:spcBef>
                <a:spcPts val="0"/>
              </a:spcBef>
              <a:buFont typeface="Arial" charset="0"/>
              <a:buChar char="•"/>
              <a:defRPr sz="2000" b="0" i="0">
                <a:latin typeface="+mn-lt"/>
                <a:ea typeface="Arial" charset="0"/>
                <a:cs typeface="Arial" charset="0"/>
              </a:defRPr>
            </a:lvl3pPr>
            <a:lvl4pPr marL="1714500" indent="-342900">
              <a:lnSpc>
                <a:spcPct val="140000"/>
              </a:lnSpc>
              <a:spcBef>
                <a:spcPts val="0"/>
              </a:spcBef>
              <a:buFont typeface="Arial" charset="0"/>
              <a:buChar char="•"/>
              <a:defRPr sz="2000" b="0" i="0">
                <a:latin typeface="+mn-lt"/>
                <a:ea typeface="Arial" charset="0"/>
                <a:cs typeface="Arial" charset="0"/>
              </a:defRPr>
            </a:lvl4pPr>
            <a:lvl5pPr marL="2171700" indent="-342900">
              <a:lnSpc>
                <a:spcPct val="140000"/>
              </a:lnSpc>
              <a:spcBef>
                <a:spcPts val="0"/>
              </a:spcBef>
              <a:buFont typeface="Arial" charset="0"/>
              <a:buChar char="•"/>
              <a:defRPr sz="2000" b="0" i="0">
                <a:latin typeface="+mn-lt"/>
                <a:ea typeface="Arial" charset="0"/>
                <a:cs typeface="Arial" charset="0"/>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a:p>
            <a:pPr lvl="0"/>
            <a:endParaRPr lang="en-AU" dirty="0"/>
          </a:p>
        </p:txBody>
      </p:sp>
      <p:sp>
        <p:nvSpPr>
          <p:cNvPr id="11" name="Title Placeholder 1"/>
          <p:cNvSpPr>
            <a:spLocks noGrp="1"/>
          </p:cNvSpPr>
          <p:nvPr>
            <p:ph type="title"/>
          </p:nvPr>
        </p:nvSpPr>
        <p:spPr>
          <a:xfrm>
            <a:off x="457200" y="455816"/>
            <a:ext cx="5225143" cy="349728"/>
          </a:xfrm>
          <a:prstGeom prst="rect">
            <a:avLst/>
          </a:prstGeom>
        </p:spPr>
        <p:txBody>
          <a:bodyPr vert="horz" lIns="0" tIns="0" rIns="0" bIns="0" rtlCol="0" anchor="t" anchorCtr="0">
            <a:normAutofit/>
          </a:bodyPr>
          <a:lstStyle>
            <a:lvl1pPr>
              <a:defRPr>
                <a:solidFill>
                  <a:srgbClr val="EC251D"/>
                </a:solidFill>
                <a:latin typeface="+mj-lt"/>
              </a:defRPr>
            </a:lvl1pPr>
          </a:lstStyle>
          <a:p>
            <a:r>
              <a:rPr lang="en-AU" dirty="0"/>
              <a:t>Click to edit heading</a:t>
            </a:r>
            <a:endParaRPr lang="en-US" dirty="0"/>
          </a:p>
        </p:txBody>
      </p:sp>
    </p:spTree>
    <p:extLst>
      <p:ext uri="{BB962C8B-B14F-4D97-AF65-F5344CB8AC3E}">
        <p14:creationId xmlns:p14="http://schemas.microsoft.com/office/powerpoint/2010/main" val="168108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ement of Country">
    <p:spTree>
      <p:nvGrpSpPr>
        <p:cNvPr id="1" name=""/>
        <p:cNvGrpSpPr/>
        <p:nvPr/>
      </p:nvGrpSpPr>
      <p:grpSpPr>
        <a:xfrm>
          <a:off x="0" y="0"/>
          <a:ext cx="0" cy="0"/>
          <a:chOff x="0" y="0"/>
          <a:chExt cx="0" cy="0"/>
        </a:xfrm>
      </p:grpSpPr>
      <p:pic>
        <p:nvPicPr>
          <p:cNvPr id="3" name="Picture 2" descr="Acknowledgement of Country slide with following quote; Griffith University acknowledges the Traditional Custodians of the land on which we are meeting and pays respect to the Elders, past and present, and extends that respect to all Aboriginal and Torres Strait Islander people. Four indigenous dancers are pictured.">
            <a:extLst>
              <a:ext uri="{FF2B5EF4-FFF2-40B4-BE49-F238E27FC236}">
                <a16:creationId xmlns:a16="http://schemas.microsoft.com/office/drawing/2014/main" id="{8BA57B20-DFE3-3341-BDA7-B313052A44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88" y="1287"/>
            <a:ext cx="9141712" cy="5142213"/>
          </a:xfrm>
          <a:prstGeom prst="rect">
            <a:avLst/>
          </a:prstGeom>
        </p:spPr>
      </p:pic>
    </p:spTree>
    <p:extLst>
      <p:ext uri="{BB962C8B-B14F-4D97-AF65-F5344CB8AC3E}">
        <p14:creationId xmlns:p14="http://schemas.microsoft.com/office/powerpoint/2010/main" val="194353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 slide 1">
    <p:spTree>
      <p:nvGrpSpPr>
        <p:cNvPr id="1" name=""/>
        <p:cNvGrpSpPr/>
        <p:nvPr/>
      </p:nvGrpSpPr>
      <p:grpSpPr>
        <a:xfrm>
          <a:off x="0" y="0"/>
          <a:ext cx="0" cy="0"/>
          <a:chOff x="0" y="0"/>
          <a:chExt cx="0" cy="0"/>
        </a:xfrm>
      </p:grpSpPr>
      <p:pic>
        <p:nvPicPr>
          <p:cNvPr id="2" name="Picture 1" descr="Image of male and female student walking outside Sir Samuel Griffith centre, holding laptop and textbooks, and smiling"/>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5" y="0"/>
            <a:ext cx="9142849" cy="5142852"/>
          </a:xfrm>
          <a:prstGeom prst="rect">
            <a:avLst/>
          </a:prstGeom>
        </p:spPr>
      </p:pic>
      <p:sp>
        <p:nvSpPr>
          <p:cNvPr id="5" name="Content Placeholder 2"/>
          <p:cNvSpPr>
            <a:spLocks noGrp="1"/>
          </p:cNvSpPr>
          <p:nvPr>
            <p:ph sz="half" idx="1" hasCustomPrompt="1"/>
          </p:nvPr>
        </p:nvSpPr>
        <p:spPr>
          <a:xfrm>
            <a:off x="4777274" y="1113905"/>
            <a:ext cx="3951298" cy="3357030"/>
          </a:xfrm>
        </p:spPr>
        <p:txBody>
          <a:bodyPr/>
          <a:lstStyle>
            <a:lvl1pPr>
              <a:defRPr sz="2000">
                <a:solidFill>
                  <a:schemeClr val="bg1"/>
                </a:solidFill>
                <a:latin typeface="+mn-lt"/>
              </a:defRPr>
            </a:lvl1pPr>
            <a:lvl2pPr>
              <a:defRPr sz="1800">
                <a:solidFill>
                  <a:schemeClr val="bg1"/>
                </a:solidFill>
                <a:latin typeface="+mn-lt"/>
              </a:defRPr>
            </a:lvl2pPr>
            <a:lvl3pPr>
              <a:defRPr sz="1600">
                <a:solidFill>
                  <a:schemeClr val="bg1"/>
                </a:solidFill>
                <a:latin typeface="+mn-lt"/>
              </a:defRPr>
            </a:lvl3pPr>
            <a:lvl4pPr>
              <a:defRPr sz="1400">
                <a:solidFill>
                  <a:schemeClr val="bg1"/>
                </a:solidFill>
                <a:latin typeface="+mn-lt"/>
              </a:defRPr>
            </a:lvl4pPr>
            <a:lvl5pPr>
              <a:defRPr sz="1200">
                <a:solidFill>
                  <a:schemeClr val="bg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7" name="Title 1"/>
          <p:cNvSpPr>
            <a:spLocks noGrp="1"/>
          </p:cNvSpPr>
          <p:nvPr>
            <p:ph type="title" hasCustomPrompt="1"/>
          </p:nvPr>
        </p:nvSpPr>
        <p:spPr>
          <a:xfrm>
            <a:off x="4777274" y="436711"/>
            <a:ext cx="3951298" cy="677194"/>
          </a:xfrm>
        </p:spPr>
        <p:txBody>
          <a:bodyPr lIns="0" tIns="0" rIns="0" bIns="0" anchor="t" anchorCtr="0">
            <a:normAutofit/>
          </a:bodyPr>
          <a:lstStyle>
            <a:lvl1pPr algn="l">
              <a:defRPr sz="2800" baseline="0">
                <a:solidFill>
                  <a:schemeClr val="bg1"/>
                </a:solidFill>
                <a:latin typeface="+mj-lt"/>
                <a:ea typeface="Arial" charset="0"/>
                <a:cs typeface="Arial" charset="0"/>
              </a:defRPr>
            </a:lvl1pPr>
          </a:lstStyle>
          <a:p>
            <a:r>
              <a:rPr lang="en-AU" dirty="0"/>
              <a:t>Click to edit heading</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old Coast copy slide">
    <p:spTree>
      <p:nvGrpSpPr>
        <p:cNvPr id="1" name=""/>
        <p:cNvGrpSpPr/>
        <p:nvPr/>
      </p:nvGrpSpPr>
      <p:grpSpPr>
        <a:xfrm>
          <a:off x="0" y="0"/>
          <a:ext cx="0" cy="0"/>
          <a:chOff x="0" y="0"/>
          <a:chExt cx="0" cy="0"/>
        </a:xfrm>
      </p:grpSpPr>
      <p:pic>
        <p:nvPicPr>
          <p:cNvPr id="8" name="Picture 7" descr="Image of the Gold Coast campus">
            <a:extLst>
              <a:ext uri="{FF2B5EF4-FFF2-40B4-BE49-F238E27FC236}">
                <a16:creationId xmlns:a16="http://schemas.microsoft.com/office/drawing/2014/main" id="{6B590502-B923-D143-A571-28665C02BD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 y="645"/>
            <a:ext cx="9142853" cy="5142855"/>
          </a:xfrm>
          <a:prstGeom prst="rect">
            <a:avLst/>
          </a:prstGeom>
        </p:spPr>
      </p:pic>
      <p:sp>
        <p:nvSpPr>
          <p:cNvPr id="6" name="Content Placeholder 2"/>
          <p:cNvSpPr>
            <a:spLocks noGrp="1"/>
          </p:cNvSpPr>
          <p:nvPr>
            <p:ph sz="half" idx="1" hasCustomPrompt="1"/>
          </p:nvPr>
        </p:nvSpPr>
        <p:spPr>
          <a:xfrm>
            <a:off x="4777274" y="1462275"/>
            <a:ext cx="3951298" cy="3008660"/>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7" name="Title 1"/>
          <p:cNvSpPr>
            <a:spLocks noGrp="1"/>
          </p:cNvSpPr>
          <p:nvPr>
            <p:ph type="title" hasCustomPrompt="1"/>
          </p:nvPr>
        </p:nvSpPr>
        <p:spPr>
          <a:xfrm>
            <a:off x="4777274" y="436711"/>
            <a:ext cx="3951298" cy="1025564"/>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2 line heading</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than copy slide">
    <p:spTree>
      <p:nvGrpSpPr>
        <p:cNvPr id="1" name=""/>
        <p:cNvGrpSpPr/>
        <p:nvPr/>
      </p:nvGrpSpPr>
      <p:grpSpPr>
        <a:xfrm>
          <a:off x="0" y="0"/>
          <a:ext cx="0" cy="0"/>
          <a:chOff x="0" y="0"/>
          <a:chExt cx="0" cy="0"/>
        </a:xfrm>
      </p:grpSpPr>
      <p:pic>
        <p:nvPicPr>
          <p:cNvPr id="3" name="Picture 2" descr="Image of students walking outside of N79 building at Nathan campus"/>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74" y="0"/>
            <a:ext cx="9142849" cy="5142853"/>
          </a:xfrm>
          <a:prstGeom prst="rect">
            <a:avLst/>
          </a:prstGeom>
        </p:spPr>
      </p:pic>
      <p:sp>
        <p:nvSpPr>
          <p:cNvPr id="7" name="Title 1"/>
          <p:cNvSpPr>
            <a:spLocks noGrp="1"/>
          </p:cNvSpPr>
          <p:nvPr>
            <p:ph type="title" hasCustomPrompt="1"/>
          </p:nvPr>
        </p:nvSpPr>
        <p:spPr>
          <a:xfrm>
            <a:off x="4777274" y="436711"/>
            <a:ext cx="3951298" cy="1025564"/>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2 line heading</a:t>
            </a:r>
            <a:endParaRPr lang="en-US" dirty="0"/>
          </a:p>
        </p:txBody>
      </p:sp>
      <p:sp>
        <p:nvSpPr>
          <p:cNvPr id="8" name="Content Placeholder 2"/>
          <p:cNvSpPr>
            <a:spLocks noGrp="1"/>
          </p:cNvSpPr>
          <p:nvPr>
            <p:ph sz="half" idx="1" hasCustomPrompt="1"/>
          </p:nvPr>
        </p:nvSpPr>
        <p:spPr>
          <a:xfrm>
            <a:off x="4777274" y="1462275"/>
            <a:ext cx="3951298" cy="3008660"/>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slide full">
    <p:spTree>
      <p:nvGrpSpPr>
        <p:cNvPr id="1" name=""/>
        <p:cNvGrpSpPr/>
        <p:nvPr/>
      </p:nvGrpSpPr>
      <p:grpSpPr>
        <a:xfrm>
          <a:off x="0" y="0"/>
          <a:ext cx="0" cy="0"/>
          <a:chOff x="0" y="0"/>
          <a:chExt cx="0" cy="0"/>
        </a:xfrm>
      </p:grpSpPr>
      <p:pic>
        <p:nvPicPr>
          <p:cNvPr id="3" name="Picture 2" descr="Image of Griffith University signage on South Bank campus"/>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8" y="0"/>
            <a:ext cx="9142851" cy="5142854"/>
          </a:xfrm>
          <a:prstGeom prst="rect">
            <a:avLst/>
          </a:prstGeom>
        </p:spPr>
      </p:pic>
      <p:sp>
        <p:nvSpPr>
          <p:cNvPr id="5" name="Content Placeholder 2"/>
          <p:cNvSpPr>
            <a:spLocks noGrp="1"/>
          </p:cNvSpPr>
          <p:nvPr>
            <p:ph sz="half" idx="1" hasCustomPrompt="1"/>
          </p:nvPr>
        </p:nvSpPr>
        <p:spPr>
          <a:xfrm>
            <a:off x="3345712" y="1292162"/>
            <a:ext cx="5382860" cy="3178773"/>
          </a:xfrm>
        </p:spPr>
        <p:txBody>
          <a:bodyPr/>
          <a:lstStyle>
            <a:lvl1pPr>
              <a:defRPr sz="2000">
                <a:solidFill>
                  <a:schemeClr val="tx1"/>
                </a:solidFill>
                <a:latin typeface="+mn-lt"/>
              </a:defRPr>
            </a:lvl1pPr>
            <a:lvl2pPr>
              <a:defRPr sz="1800">
                <a:solidFill>
                  <a:schemeClr val="tx1"/>
                </a:solidFill>
                <a:latin typeface="+mn-lt"/>
              </a:defRPr>
            </a:lvl2pPr>
            <a:lvl3pPr>
              <a:defRPr sz="1600">
                <a:solidFill>
                  <a:schemeClr val="tx1"/>
                </a:solidFill>
                <a:latin typeface="+mn-lt"/>
              </a:defRPr>
            </a:lvl3pPr>
            <a:lvl4pPr>
              <a:defRPr sz="1400">
                <a:solidFill>
                  <a:schemeClr val="tx1"/>
                </a:solidFill>
                <a:latin typeface="+mn-lt"/>
              </a:defRPr>
            </a:lvl4pPr>
            <a:lvl5pPr>
              <a:defRPr sz="1200">
                <a:solidFill>
                  <a:schemeClr val="tx1"/>
                </a:solidFill>
                <a:latin typeface="+mn-lt"/>
              </a:defRPr>
            </a:lvl5pPr>
            <a:lvl6pPr>
              <a:defRPr sz="1800"/>
            </a:lvl6pPr>
            <a:lvl7pPr>
              <a:defRPr sz="1800"/>
            </a:lvl7pPr>
            <a:lvl8pPr>
              <a:defRPr sz="1800"/>
            </a:lvl8pPr>
            <a:lvl9pPr>
              <a:defRPr sz="1800"/>
            </a:lvl9pPr>
          </a:lstStyle>
          <a:p>
            <a:r>
              <a:rPr lang="en-US" dirty="0"/>
              <a:t>Click on ‘New Slide’ button in tool bar above to select alternative image options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6" name="Title 1"/>
          <p:cNvSpPr>
            <a:spLocks noGrp="1"/>
          </p:cNvSpPr>
          <p:nvPr>
            <p:ph type="title" hasCustomPrompt="1"/>
          </p:nvPr>
        </p:nvSpPr>
        <p:spPr>
          <a:xfrm>
            <a:off x="3345712" y="436711"/>
            <a:ext cx="5382860" cy="737648"/>
          </a:xfrm>
        </p:spPr>
        <p:txBody>
          <a:bodyPr lIns="0" tIns="0" rIns="0" bIns="0" anchor="t" anchorCtr="0">
            <a:normAutofit/>
          </a:bodyPr>
          <a:lstStyle>
            <a:lvl1pPr algn="l">
              <a:defRPr sz="2800">
                <a:solidFill>
                  <a:srgbClr val="EC251D"/>
                </a:solidFill>
                <a:latin typeface="+mj-lt"/>
                <a:ea typeface="Arial" charset="0"/>
                <a:cs typeface="Arial" charset="0"/>
              </a:defRPr>
            </a:lvl1pPr>
          </a:lstStyle>
          <a:p>
            <a:r>
              <a:rPr lang="en-AU" dirty="0"/>
              <a:t>Click to edit heading</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455816"/>
            <a:ext cx="8229600" cy="349728"/>
          </a:xfrm>
          <a:prstGeom prst="rect">
            <a:avLst/>
          </a:prstGeom>
        </p:spPr>
        <p:txBody>
          <a:bodyPr vert="horz" lIns="0" tIns="0" rIns="0" bIns="0" rtlCol="0" anchor="t" anchorCtr="0">
            <a:normAutofit/>
          </a:bodyPr>
          <a:lstStyle/>
          <a:p>
            <a:r>
              <a:rPr lang="en-AU" dirty="0"/>
              <a:t>Click to edit heading</a:t>
            </a:r>
            <a:endParaRPr lang="en-US" dirty="0"/>
          </a:p>
        </p:txBody>
      </p:sp>
      <p:sp>
        <p:nvSpPr>
          <p:cNvPr id="8" name="Text Placeholder 2"/>
          <p:cNvSpPr>
            <a:spLocks noGrp="1"/>
          </p:cNvSpPr>
          <p:nvPr>
            <p:ph type="body" idx="1"/>
          </p:nvPr>
        </p:nvSpPr>
        <p:spPr>
          <a:xfrm>
            <a:off x="457200" y="973185"/>
            <a:ext cx="8229600" cy="3497749"/>
          </a:xfrm>
          <a:prstGeom prst="rect">
            <a:avLst/>
          </a:prstGeom>
        </p:spPr>
        <p:txBody>
          <a:bodyPr vert="horz" lIns="0" tIns="0" rIns="0" bIns="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4062948793"/>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60" r:id="rId3"/>
    <p:sldLayoutId id="2147483659" r:id="rId4"/>
    <p:sldLayoutId id="2147483677" r:id="rId5"/>
    <p:sldLayoutId id="2147483723" r:id="rId6"/>
    <p:sldLayoutId id="2147483725" r:id="rId7"/>
    <p:sldLayoutId id="2147483704" r:id="rId8"/>
    <p:sldLayoutId id="2147483694" r:id="rId9"/>
    <p:sldLayoutId id="2147483735" r:id="rId10"/>
    <p:sldLayoutId id="2147483695" r:id="rId11"/>
    <p:sldLayoutId id="2147483718" r:id="rId12"/>
    <p:sldLayoutId id="2147483737" r:id="rId13"/>
    <p:sldLayoutId id="2147483664" r:id="rId14"/>
    <p:sldLayoutId id="2147483649" r:id="rId15"/>
  </p:sldLayoutIdLst>
  <p:hf sldNum="0" hdr="0" dt="0"/>
  <p:txStyles>
    <p:titleStyle>
      <a:lvl1pPr algn="l" defTabSz="457200" rtl="0" eaLnBrk="1" latinLnBrk="0" hangingPunct="1">
        <a:lnSpc>
          <a:spcPct val="100000"/>
        </a:lnSpc>
        <a:spcBef>
          <a:spcPct val="0"/>
        </a:spcBef>
        <a:buNone/>
        <a:defRPr sz="2800" b="1" kern="1200">
          <a:solidFill>
            <a:srgbClr val="EC251D"/>
          </a:solidFill>
          <a:latin typeface="+mj-lt"/>
          <a:ea typeface="Arial" charset="0"/>
          <a:cs typeface="Arial" charset="0"/>
        </a:defRPr>
      </a:lvl1pPr>
    </p:titleStyle>
    <p:bodyStyle>
      <a:lvl1pPr marL="342900" indent="-34290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1pPr>
      <a:lvl2pPr marL="742950" indent="-28575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2pPr>
      <a:lvl3pPr marL="1143000" indent="-22860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3pPr>
      <a:lvl4pPr marL="1600200" indent="-22860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4pPr>
      <a:lvl5pPr marL="2057400" indent="-22860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891882"/>
      </p:ext>
    </p:extLst>
  </p:cSld>
  <p:clrMap bg1="lt1" tx1="dk1" bg2="lt2" tx2="dk2" accent1="accent1" accent2="accent2" accent3="accent3" accent4="accent4" accent5="accent5" accent6="accent6" hlink="hlink" folHlink="folHlink"/>
  <p:sldLayoutIdLst>
    <p:sldLayoutId id="2147483734" r:id="rId1"/>
    <p:sldLayoutId id="2147483732" r:id="rId2"/>
    <p:sldLayoutId id="2147483729" r:id="rId3"/>
    <p:sldLayoutId id="214748373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56359"/>
      </p:ext>
    </p:extLst>
  </p:cSld>
  <p:clrMap bg1="lt1" tx1="dk1" bg2="lt2" tx2="dk2" accent1="accent1" accent2="accent2" accent3="accent3" accent4="accent4" accent5="accent5" accent6="accent6" hlink="hlink" folHlink="folHlink"/>
  <p:sldLayoutIdLst>
    <p:sldLayoutId id="2147483687" r:id="rId1"/>
    <p:sldLayoutId id="214748373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027485"/>
      </p:ext>
    </p:extLst>
  </p:cSld>
  <p:clrMap bg1="lt1" tx1="dk1" bg2="lt2" tx2="dk2" accent1="accent1" accent2="accent2" accent3="accent3" accent4="accent4" accent5="accent5" accent6="accent6" hlink="hlink" folHlink="folHlink"/>
  <p:sldLayoutIdLst>
    <p:sldLayoutId id="2147483689" r:id="rId1"/>
    <p:sldLayoutId id="214748372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oracle.com/au/java/technologies/download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oracle.com/en/java/javase/21/jshel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mailto:l.wen@griffith.edu.au" TargetMode="Externa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D5BCE7-4853-3E4D-8D95-13EE508C53C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B8D87072-748C-C94F-9089-0A2DC9BB9D89}"/>
              </a:ext>
            </a:extLst>
          </p:cNvPr>
          <p:cNvSpPr/>
          <p:nvPr/>
        </p:nvSpPr>
        <p:spPr>
          <a:xfrm>
            <a:off x="0" y="3538330"/>
            <a:ext cx="9144000" cy="1655676"/>
          </a:xfrm>
          <a:prstGeom prst="rect">
            <a:avLst/>
          </a:prstGeom>
          <a:solidFill>
            <a:srgbClr val="DA1E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D934E96-FE72-CC44-ACC9-DBC51A1B5C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9300" y="4201340"/>
            <a:ext cx="1758453" cy="678635"/>
          </a:xfrm>
          <a:prstGeom prst="rect">
            <a:avLst/>
          </a:prstGeom>
        </p:spPr>
      </p:pic>
      <p:sp>
        <p:nvSpPr>
          <p:cNvPr id="2" name="Title 1">
            <a:extLst>
              <a:ext uri="{FF2B5EF4-FFF2-40B4-BE49-F238E27FC236}">
                <a16:creationId xmlns:a16="http://schemas.microsoft.com/office/drawing/2014/main" id="{2D053323-E27F-4944-9EAA-336D0E1D69D5}"/>
              </a:ext>
            </a:extLst>
          </p:cNvPr>
          <p:cNvSpPr>
            <a:spLocks noGrp="1"/>
          </p:cNvSpPr>
          <p:nvPr>
            <p:ph type="title"/>
          </p:nvPr>
        </p:nvSpPr>
        <p:spPr>
          <a:xfrm>
            <a:off x="286247" y="3632039"/>
            <a:ext cx="6417425" cy="747546"/>
          </a:xfrm>
        </p:spPr>
        <p:txBody>
          <a:bodyPr/>
          <a:lstStyle/>
          <a:p>
            <a:r>
              <a:rPr lang="de-DE" sz="1800" dirty="0"/>
              <a:t>2805ICT System and Software Design</a:t>
            </a:r>
            <a:br>
              <a:rPr lang="de-DE" sz="1800" dirty="0"/>
            </a:br>
            <a:r>
              <a:rPr lang="en-AU" sz="1800" dirty="0"/>
              <a:t>3815ICT Software Engineering </a:t>
            </a:r>
            <a:br>
              <a:rPr lang="en-AU" sz="1800" dirty="0"/>
            </a:br>
            <a:r>
              <a:rPr lang="en-AU" sz="1800" dirty="0"/>
              <a:t>7805ICT Principles of Software Engineering</a:t>
            </a:r>
            <a:endParaRPr lang="en-US" sz="1800" dirty="0"/>
          </a:p>
        </p:txBody>
      </p:sp>
      <p:sp>
        <p:nvSpPr>
          <p:cNvPr id="3" name="Text Placeholder 2">
            <a:extLst>
              <a:ext uri="{FF2B5EF4-FFF2-40B4-BE49-F238E27FC236}">
                <a16:creationId xmlns:a16="http://schemas.microsoft.com/office/drawing/2014/main" id="{E0D9235D-FD60-DA4B-BA76-AEBD9153C8F8}"/>
              </a:ext>
            </a:extLst>
          </p:cNvPr>
          <p:cNvSpPr>
            <a:spLocks noGrp="1"/>
          </p:cNvSpPr>
          <p:nvPr>
            <p:ph type="body" sz="quarter" idx="10"/>
          </p:nvPr>
        </p:nvSpPr>
        <p:spPr>
          <a:xfrm>
            <a:off x="340938" y="4881683"/>
            <a:ext cx="6417425" cy="361950"/>
          </a:xfrm>
        </p:spPr>
        <p:txBody>
          <a:bodyPr/>
          <a:lstStyle/>
          <a:p>
            <a:r>
              <a:rPr lang="en-US" sz="1800" dirty="0"/>
              <a:t>Dr Larry Wen</a:t>
            </a:r>
          </a:p>
        </p:txBody>
      </p:sp>
      <p:sp>
        <p:nvSpPr>
          <p:cNvPr id="9" name="Text Placeholder 2">
            <a:extLst>
              <a:ext uri="{FF2B5EF4-FFF2-40B4-BE49-F238E27FC236}">
                <a16:creationId xmlns:a16="http://schemas.microsoft.com/office/drawing/2014/main" id="{F62A785A-AF91-4BB5-81EB-7AE992618FD8}"/>
              </a:ext>
            </a:extLst>
          </p:cNvPr>
          <p:cNvSpPr txBox="1">
            <a:spLocks/>
          </p:cNvSpPr>
          <p:nvPr/>
        </p:nvSpPr>
        <p:spPr>
          <a:xfrm>
            <a:off x="340937" y="4519733"/>
            <a:ext cx="6417425" cy="361950"/>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000" b="0" i="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000" b="0" i="0" kern="1200">
                <a:solidFill>
                  <a:schemeClr val="bg1"/>
                </a:solidFill>
                <a:latin typeface="FoundrySterling-Book" charset="0"/>
                <a:ea typeface="FoundrySterling-Book" charset="0"/>
                <a:cs typeface="FoundrySterling-Book"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FoundrySterling-Book" charset="0"/>
                <a:ea typeface="FoundrySterling-Book" charset="0"/>
                <a:cs typeface="FoundrySterling-Book" charset="0"/>
              </a:defRPr>
            </a:lvl3pPr>
            <a:lvl4pPr marL="1600200" indent="-228600" algn="l" defTabSz="914400" rtl="0" eaLnBrk="1" latinLnBrk="0" hangingPunct="1">
              <a:lnSpc>
                <a:spcPct val="90000"/>
              </a:lnSpc>
              <a:spcBef>
                <a:spcPts val="500"/>
              </a:spcBef>
              <a:buFont typeface="Arial"/>
              <a:buChar char="•"/>
              <a:defRPr sz="2000" b="0" i="0" kern="1200">
                <a:solidFill>
                  <a:schemeClr val="bg1"/>
                </a:solidFill>
                <a:latin typeface="FoundrySterling-Book" charset="0"/>
                <a:ea typeface="FoundrySterling-Book" charset="0"/>
                <a:cs typeface="FoundrySterling-Book" charset="0"/>
              </a:defRPr>
            </a:lvl4pPr>
            <a:lvl5pPr marL="2057400" indent="-228600" algn="l" defTabSz="914400" rtl="0" eaLnBrk="1" latinLnBrk="0" hangingPunct="1">
              <a:lnSpc>
                <a:spcPct val="90000"/>
              </a:lnSpc>
              <a:spcBef>
                <a:spcPts val="500"/>
              </a:spcBef>
              <a:buFont typeface="Arial"/>
              <a:buChar char="•"/>
              <a:defRPr sz="2000" b="0" i="0" kern="1200">
                <a:solidFill>
                  <a:schemeClr val="bg1"/>
                </a:solidFill>
                <a:latin typeface="FoundrySterling-Book" charset="0"/>
                <a:ea typeface="FoundrySterling-Book" charset="0"/>
                <a:cs typeface="FoundrySterling-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Lecture one: Software Engineering and Design Principles</a:t>
            </a:r>
          </a:p>
        </p:txBody>
      </p:sp>
    </p:spTree>
    <p:extLst>
      <p:ext uri="{BB962C8B-B14F-4D97-AF65-F5344CB8AC3E}">
        <p14:creationId xmlns:p14="http://schemas.microsoft.com/office/powerpoint/2010/main" val="268694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818A9-12EF-D881-FB45-60C5AFC0DDFC}"/>
              </a:ext>
            </a:extLst>
          </p:cNvPr>
          <p:cNvSpPr>
            <a:spLocks noGrp="1"/>
          </p:cNvSpPr>
          <p:nvPr>
            <p:ph sz="half" idx="1"/>
          </p:nvPr>
        </p:nvSpPr>
        <p:spPr>
          <a:xfrm>
            <a:off x="1543050" y="867619"/>
            <a:ext cx="7275456" cy="3178773"/>
          </a:xfrm>
        </p:spPr>
        <p:txBody>
          <a:bodyPr>
            <a:normAutofit fontScale="92500" lnSpcReduction="20000"/>
          </a:bodyPr>
          <a:lstStyle/>
          <a:p>
            <a:r>
              <a:rPr lang="en-US" dirty="0"/>
              <a:t>Usage and Popularity:</a:t>
            </a:r>
          </a:p>
          <a:p>
            <a:pPr lvl="1"/>
            <a:r>
              <a:rPr lang="en-US" dirty="0"/>
              <a:t>Widely used in enterprise applications, web development, and mobile apps.</a:t>
            </a:r>
          </a:p>
          <a:p>
            <a:pPr lvl="1"/>
            <a:r>
              <a:rPr lang="en-US" dirty="0"/>
              <a:t>Dominant language for Android development.</a:t>
            </a:r>
          </a:p>
          <a:p>
            <a:pPr lvl="1"/>
            <a:r>
              <a:rPr lang="en-US" dirty="0"/>
              <a:t>Strong presence in big data technologies (Hadoop, Spark).</a:t>
            </a:r>
          </a:p>
          <a:p>
            <a:r>
              <a:rPr lang="en-US" dirty="0"/>
              <a:t>Community and Support:</a:t>
            </a:r>
          </a:p>
          <a:p>
            <a:pPr lvl="1"/>
            <a:r>
              <a:rPr lang="en-US" dirty="0"/>
              <a:t>Large and active developer community.</a:t>
            </a:r>
          </a:p>
          <a:p>
            <a:pPr lvl="1"/>
            <a:r>
              <a:rPr lang="en-US" dirty="0"/>
              <a:t>Extensive libraries and frameworks (Spring, Hibernate).</a:t>
            </a:r>
          </a:p>
          <a:p>
            <a:pPr lvl="1"/>
            <a:r>
              <a:rPr lang="en-US" dirty="0"/>
              <a:t>Continuous improvement with a regular release schedule.</a:t>
            </a:r>
          </a:p>
          <a:p>
            <a:endParaRPr lang="en-US" dirty="0"/>
          </a:p>
        </p:txBody>
      </p:sp>
      <p:sp>
        <p:nvSpPr>
          <p:cNvPr id="3" name="Title 2">
            <a:extLst>
              <a:ext uri="{FF2B5EF4-FFF2-40B4-BE49-F238E27FC236}">
                <a16:creationId xmlns:a16="http://schemas.microsoft.com/office/drawing/2014/main" id="{4705CE04-7728-8438-7E5A-2A6602D04FBB}"/>
              </a:ext>
            </a:extLst>
          </p:cNvPr>
          <p:cNvSpPr>
            <a:spLocks noGrp="1"/>
          </p:cNvSpPr>
          <p:nvPr>
            <p:ph type="title"/>
          </p:nvPr>
        </p:nvSpPr>
        <p:spPr>
          <a:xfrm>
            <a:off x="1543050" y="252800"/>
            <a:ext cx="7275456" cy="737648"/>
          </a:xfrm>
        </p:spPr>
        <p:txBody>
          <a:bodyPr/>
          <a:lstStyle/>
          <a:p>
            <a:r>
              <a:rPr lang="en-US" dirty="0"/>
              <a:t>Java in Today's World</a:t>
            </a:r>
          </a:p>
        </p:txBody>
      </p:sp>
      <p:pic>
        <p:nvPicPr>
          <p:cNvPr id="4" name="Picture 3">
            <a:extLst>
              <a:ext uri="{FF2B5EF4-FFF2-40B4-BE49-F238E27FC236}">
                <a16:creationId xmlns:a16="http://schemas.microsoft.com/office/drawing/2014/main" id="{6420160B-95E4-30AB-DB1D-B9E6F3FAD13E}"/>
              </a:ext>
            </a:extLst>
          </p:cNvPr>
          <p:cNvPicPr>
            <a:picLocks noChangeAspect="1"/>
          </p:cNvPicPr>
          <p:nvPr/>
        </p:nvPicPr>
        <p:blipFill>
          <a:blip r:embed="rId2"/>
          <a:stretch>
            <a:fillRect/>
          </a:stretch>
        </p:blipFill>
        <p:spPr>
          <a:xfrm>
            <a:off x="1543050" y="4117750"/>
            <a:ext cx="1123949" cy="494683"/>
          </a:xfrm>
          <a:prstGeom prst="rect">
            <a:avLst/>
          </a:prstGeom>
        </p:spPr>
      </p:pic>
      <p:pic>
        <p:nvPicPr>
          <p:cNvPr id="5" name="Picture 4">
            <a:extLst>
              <a:ext uri="{FF2B5EF4-FFF2-40B4-BE49-F238E27FC236}">
                <a16:creationId xmlns:a16="http://schemas.microsoft.com/office/drawing/2014/main" id="{4942AC1E-B51F-044B-FEDB-26D52843595B}"/>
              </a:ext>
            </a:extLst>
          </p:cNvPr>
          <p:cNvPicPr>
            <a:picLocks noChangeAspect="1"/>
          </p:cNvPicPr>
          <p:nvPr/>
        </p:nvPicPr>
        <p:blipFill>
          <a:blip r:embed="rId3"/>
          <a:stretch>
            <a:fillRect/>
          </a:stretch>
        </p:blipFill>
        <p:spPr>
          <a:xfrm>
            <a:off x="2666999" y="4191311"/>
            <a:ext cx="1320800" cy="469900"/>
          </a:xfrm>
          <a:prstGeom prst="rect">
            <a:avLst/>
          </a:prstGeom>
        </p:spPr>
      </p:pic>
      <p:pic>
        <p:nvPicPr>
          <p:cNvPr id="6" name="Picture 5">
            <a:extLst>
              <a:ext uri="{FF2B5EF4-FFF2-40B4-BE49-F238E27FC236}">
                <a16:creationId xmlns:a16="http://schemas.microsoft.com/office/drawing/2014/main" id="{EB160EEA-3F6E-5195-C355-299339CCF4F2}"/>
              </a:ext>
            </a:extLst>
          </p:cNvPr>
          <p:cNvPicPr>
            <a:picLocks noChangeAspect="1"/>
          </p:cNvPicPr>
          <p:nvPr/>
        </p:nvPicPr>
        <p:blipFill>
          <a:blip r:embed="rId4"/>
          <a:stretch>
            <a:fillRect/>
          </a:stretch>
        </p:blipFill>
        <p:spPr>
          <a:xfrm>
            <a:off x="4128408" y="4230526"/>
            <a:ext cx="1714500" cy="406400"/>
          </a:xfrm>
          <a:prstGeom prst="rect">
            <a:avLst/>
          </a:prstGeom>
        </p:spPr>
      </p:pic>
      <p:pic>
        <p:nvPicPr>
          <p:cNvPr id="7" name="Picture 6">
            <a:extLst>
              <a:ext uri="{FF2B5EF4-FFF2-40B4-BE49-F238E27FC236}">
                <a16:creationId xmlns:a16="http://schemas.microsoft.com/office/drawing/2014/main" id="{B7171A41-4587-A290-50B3-6684C0C82E18}"/>
              </a:ext>
            </a:extLst>
          </p:cNvPr>
          <p:cNvPicPr>
            <a:picLocks noChangeAspect="1"/>
          </p:cNvPicPr>
          <p:nvPr/>
        </p:nvPicPr>
        <p:blipFill>
          <a:blip r:embed="rId5"/>
          <a:stretch>
            <a:fillRect/>
          </a:stretch>
        </p:blipFill>
        <p:spPr>
          <a:xfrm>
            <a:off x="5983517" y="4191311"/>
            <a:ext cx="1435100" cy="469900"/>
          </a:xfrm>
          <a:prstGeom prst="rect">
            <a:avLst/>
          </a:prstGeom>
        </p:spPr>
      </p:pic>
      <p:pic>
        <p:nvPicPr>
          <p:cNvPr id="8" name="Picture 7">
            <a:extLst>
              <a:ext uri="{FF2B5EF4-FFF2-40B4-BE49-F238E27FC236}">
                <a16:creationId xmlns:a16="http://schemas.microsoft.com/office/drawing/2014/main" id="{45419BB6-0B93-FE8F-1CF9-111ADF639C71}"/>
              </a:ext>
            </a:extLst>
          </p:cNvPr>
          <p:cNvPicPr>
            <a:picLocks noChangeAspect="1"/>
          </p:cNvPicPr>
          <p:nvPr/>
        </p:nvPicPr>
        <p:blipFill>
          <a:blip r:embed="rId6"/>
          <a:stretch>
            <a:fillRect/>
          </a:stretch>
        </p:blipFill>
        <p:spPr>
          <a:xfrm>
            <a:off x="7463769" y="4230526"/>
            <a:ext cx="1553873" cy="469900"/>
          </a:xfrm>
          <a:prstGeom prst="rect">
            <a:avLst/>
          </a:prstGeom>
        </p:spPr>
      </p:pic>
      <p:pic>
        <p:nvPicPr>
          <p:cNvPr id="9" name="Picture 8">
            <a:extLst>
              <a:ext uri="{FF2B5EF4-FFF2-40B4-BE49-F238E27FC236}">
                <a16:creationId xmlns:a16="http://schemas.microsoft.com/office/drawing/2014/main" id="{A61384D2-1852-AB85-C45F-37B1C629E136}"/>
              </a:ext>
            </a:extLst>
          </p:cNvPr>
          <p:cNvPicPr>
            <a:picLocks noChangeAspect="1"/>
          </p:cNvPicPr>
          <p:nvPr/>
        </p:nvPicPr>
        <p:blipFill>
          <a:blip r:embed="rId7"/>
          <a:stretch>
            <a:fillRect/>
          </a:stretch>
        </p:blipFill>
        <p:spPr>
          <a:xfrm>
            <a:off x="1285753" y="4572325"/>
            <a:ext cx="1381246" cy="467609"/>
          </a:xfrm>
          <a:prstGeom prst="rect">
            <a:avLst/>
          </a:prstGeom>
        </p:spPr>
      </p:pic>
    </p:spTree>
    <p:extLst>
      <p:ext uri="{BB962C8B-B14F-4D97-AF65-F5344CB8AC3E}">
        <p14:creationId xmlns:p14="http://schemas.microsoft.com/office/powerpoint/2010/main" val="88767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1F6F98-3073-2E77-B417-AD4703F20ABF}"/>
              </a:ext>
            </a:extLst>
          </p:cNvPr>
          <p:cNvSpPr>
            <a:spLocks noGrp="1"/>
          </p:cNvSpPr>
          <p:nvPr>
            <p:ph sz="half" idx="1"/>
          </p:nvPr>
        </p:nvSpPr>
        <p:spPr/>
        <p:txBody>
          <a:bodyPr>
            <a:normAutofit fontScale="92500" lnSpcReduction="10000"/>
          </a:bodyPr>
          <a:lstStyle/>
          <a:p>
            <a:r>
              <a:rPr lang="en-US" dirty="0"/>
              <a:t>What is the Java LTS?</a:t>
            </a:r>
          </a:p>
          <a:p>
            <a:pPr lvl="1"/>
            <a:r>
              <a:rPr lang="en-US" dirty="0"/>
              <a:t>Oracle, the "owners" of Java, release Java updates a few times a year.</a:t>
            </a:r>
          </a:p>
          <a:p>
            <a:pPr lvl="1"/>
            <a:r>
              <a:rPr lang="en-US" dirty="0"/>
              <a:t>Special ones are designated "Long-Term Support", or LTS.</a:t>
            </a:r>
          </a:p>
          <a:p>
            <a:pPr lvl="1"/>
            <a:r>
              <a:rPr lang="en-US" dirty="0"/>
              <a:t>Regular releases are only supported for six months.</a:t>
            </a:r>
          </a:p>
          <a:p>
            <a:pPr lvl="1"/>
            <a:r>
              <a:rPr lang="en-US" dirty="0"/>
              <a:t>LTS versions, on the other hand, receive extended security updates, bug fixes, and patches for years.</a:t>
            </a:r>
          </a:p>
          <a:p>
            <a:pPr lvl="1"/>
            <a:r>
              <a:rPr lang="en-US" dirty="0"/>
              <a:t>As a result, LTS releases are your rock-solid choice, especially for production environments and when learning Java.</a:t>
            </a:r>
          </a:p>
          <a:p>
            <a:endParaRPr lang="en-US" dirty="0"/>
          </a:p>
        </p:txBody>
      </p:sp>
      <p:sp>
        <p:nvSpPr>
          <p:cNvPr id="3" name="Title 2">
            <a:extLst>
              <a:ext uri="{FF2B5EF4-FFF2-40B4-BE49-F238E27FC236}">
                <a16:creationId xmlns:a16="http://schemas.microsoft.com/office/drawing/2014/main" id="{4C466E30-0B9A-15BF-039C-405CA5790582}"/>
              </a:ext>
            </a:extLst>
          </p:cNvPr>
          <p:cNvSpPr>
            <a:spLocks noGrp="1"/>
          </p:cNvSpPr>
          <p:nvPr>
            <p:ph type="title"/>
          </p:nvPr>
        </p:nvSpPr>
        <p:spPr/>
        <p:txBody>
          <a:bodyPr/>
          <a:lstStyle/>
          <a:p>
            <a:r>
              <a:rPr lang="en-US" dirty="0"/>
              <a:t>Which Version of Java</a:t>
            </a:r>
          </a:p>
        </p:txBody>
      </p:sp>
    </p:spTree>
    <p:extLst>
      <p:ext uri="{BB962C8B-B14F-4D97-AF65-F5344CB8AC3E}">
        <p14:creationId xmlns:p14="http://schemas.microsoft.com/office/powerpoint/2010/main" val="368043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7B1A19-2D5B-9A12-97DF-A8FD3578AD34}"/>
              </a:ext>
            </a:extLst>
          </p:cNvPr>
          <p:cNvSpPr>
            <a:spLocks noGrp="1"/>
          </p:cNvSpPr>
          <p:nvPr>
            <p:ph sz="half" idx="1"/>
          </p:nvPr>
        </p:nvSpPr>
        <p:spPr>
          <a:xfrm>
            <a:off x="1380927" y="658499"/>
            <a:ext cx="7275456" cy="689037"/>
          </a:xfrm>
        </p:spPr>
        <p:txBody>
          <a:bodyPr>
            <a:normAutofit fontScale="62500" lnSpcReduction="20000"/>
          </a:bodyPr>
          <a:lstStyle/>
          <a:p>
            <a:r>
              <a:rPr lang="en-US" dirty="0"/>
              <a:t>Goto Oracle Java download page </a:t>
            </a:r>
            <a:r>
              <a:rPr lang="en-US" dirty="0">
                <a:hlinkClick r:id="rId2"/>
              </a:rPr>
              <a:t>https://www.oracle.com/au/java/technologies/downloads/</a:t>
            </a:r>
            <a:r>
              <a:rPr lang="en-US" dirty="0"/>
              <a:t> </a:t>
            </a:r>
          </a:p>
          <a:p>
            <a:r>
              <a:rPr lang="en-US" dirty="0"/>
              <a:t>Select Java 21 </a:t>
            </a:r>
          </a:p>
          <a:p>
            <a:pPr marL="0" indent="0">
              <a:buNone/>
            </a:pPr>
            <a:endParaRPr lang="en-US" dirty="0"/>
          </a:p>
        </p:txBody>
      </p:sp>
      <p:sp>
        <p:nvSpPr>
          <p:cNvPr id="3" name="Title 2">
            <a:extLst>
              <a:ext uri="{FF2B5EF4-FFF2-40B4-BE49-F238E27FC236}">
                <a16:creationId xmlns:a16="http://schemas.microsoft.com/office/drawing/2014/main" id="{0B0E4C45-DD3D-6FAC-6663-14CFFA6BBC0E}"/>
              </a:ext>
            </a:extLst>
          </p:cNvPr>
          <p:cNvSpPr>
            <a:spLocks noGrp="1"/>
          </p:cNvSpPr>
          <p:nvPr>
            <p:ph type="title"/>
          </p:nvPr>
        </p:nvSpPr>
        <p:spPr>
          <a:xfrm>
            <a:off x="1453116" y="83784"/>
            <a:ext cx="7275456" cy="517795"/>
          </a:xfrm>
        </p:spPr>
        <p:txBody>
          <a:bodyPr/>
          <a:lstStyle/>
          <a:p>
            <a:r>
              <a:rPr lang="en-US" dirty="0"/>
              <a:t>Install Java 21 (web page)</a:t>
            </a:r>
          </a:p>
        </p:txBody>
      </p:sp>
      <p:pic>
        <p:nvPicPr>
          <p:cNvPr id="4" name="Picture 3">
            <a:extLst>
              <a:ext uri="{FF2B5EF4-FFF2-40B4-BE49-F238E27FC236}">
                <a16:creationId xmlns:a16="http://schemas.microsoft.com/office/drawing/2014/main" id="{315E816C-A50A-5E67-0A93-1C9684BE664E}"/>
              </a:ext>
            </a:extLst>
          </p:cNvPr>
          <p:cNvPicPr>
            <a:picLocks noChangeAspect="1"/>
          </p:cNvPicPr>
          <p:nvPr/>
        </p:nvPicPr>
        <p:blipFill>
          <a:blip r:embed="rId3"/>
          <a:stretch>
            <a:fillRect/>
          </a:stretch>
        </p:blipFill>
        <p:spPr>
          <a:xfrm>
            <a:off x="1279358" y="1199179"/>
            <a:ext cx="6483715" cy="3894712"/>
          </a:xfrm>
          <a:prstGeom prst="rect">
            <a:avLst/>
          </a:prstGeom>
        </p:spPr>
      </p:pic>
    </p:spTree>
    <p:extLst>
      <p:ext uri="{BB962C8B-B14F-4D97-AF65-F5344CB8AC3E}">
        <p14:creationId xmlns:p14="http://schemas.microsoft.com/office/powerpoint/2010/main" val="3990662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6EB638-550A-D792-9B68-4CC4CDDF82D2}"/>
              </a:ext>
            </a:extLst>
          </p:cNvPr>
          <p:cNvSpPr>
            <a:spLocks noGrp="1"/>
          </p:cNvSpPr>
          <p:nvPr>
            <p:ph sz="half" idx="1"/>
          </p:nvPr>
        </p:nvSpPr>
        <p:spPr/>
        <p:txBody>
          <a:bodyPr/>
          <a:lstStyle/>
          <a:p>
            <a:r>
              <a:rPr lang="en-US" dirty="0"/>
              <a:t>Based on your computer, select the right installer.</a:t>
            </a:r>
          </a:p>
        </p:txBody>
      </p:sp>
      <p:sp>
        <p:nvSpPr>
          <p:cNvPr id="3" name="Title 2">
            <a:extLst>
              <a:ext uri="{FF2B5EF4-FFF2-40B4-BE49-F238E27FC236}">
                <a16:creationId xmlns:a16="http://schemas.microsoft.com/office/drawing/2014/main" id="{1E855DE4-191D-5C64-0467-17D7FE4DB06D}"/>
              </a:ext>
            </a:extLst>
          </p:cNvPr>
          <p:cNvSpPr>
            <a:spLocks noGrp="1"/>
          </p:cNvSpPr>
          <p:nvPr>
            <p:ph type="title"/>
          </p:nvPr>
        </p:nvSpPr>
        <p:spPr/>
        <p:txBody>
          <a:bodyPr/>
          <a:lstStyle/>
          <a:p>
            <a:r>
              <a:rPr lang="en-US" dirty="0"/>
              <a:t>Install Java – select operation system</a:t>
            </a:r>
          </a:p>
        </p:txBody>
      </p:sp>
      <p:pic>
        <p:nvPicPr>
          <p:cNvPr id="4" name="Picture 3">
            <a:extLst>
              <a:ext uri="{FF2B5EF4-FFF2-40B4-BE49-F238E27FC236}">
                <a16:creationId xmlns:a16="http://schemas.microsoft.com/office/drawing/2014/main" id="{20B75A88-A242-3100-8E9C-A88229F3DCCF}"/>
              </a:ext>
            </a:extLst>
          </p:cNvPr>
          <p:cNvPicPr>
            <a:picLocks noChangeAspect="1"/>
          </p:cNvPicPr>
          <p:nvPr/>
        </p:nvPicPr>
        <p:blipFill>
          <a:blip r:embed="rId2"/>
          <a:stretch>
            <a:fillRect/>
          </a:stretch>
        </p:blipFill>
        <p:spPr>
          <a:xfrm>
            <a:off x="1220865" y="1745856"/>
            <a:ext cx="6470019" cy="3060473"/>
          </a:xfrm>
          <a:prstGeom prst="rect">
            <a:avLst/>
          </a:prstGeom>
        </p:spPr>
      </p:pic>
    </p:spTree>
    <p:extLst>
      <p:ext uri="{BB962C8B-B14F-4D97-AF65-F5344CB8AC3E}">
        <p14:creationId xmlns:p14="http://schemas.microsoft.com/office/powerpoint/2010/main" val="176961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F30259-89E3-8957-91B5-02B2A7735AAB}"/>
              </a:ext>
            </a:extLst>
          </p:cNvPr>
          <p:cNvSpPr>
            <a:spLocks noGrp="1"/>
          </p:cNvSpPr>
          <p:nvPr>
            <p:ph sz="half" idx="1"/>
          </p:nvPr>
        </p:nvSpPr>
        <p:spPr/>
        <p:txBody>
          <a:bodyPr/>
          <a:lstStyle/>
          <a:p>
            <a:r>
              <a:rPr lang="en-US" dirty="0"/>
              <a:t>After installation, verify it with `java –version`</a:t>
            </a:r>
          </a:p>
          <a:p>
            <a:endParaRPr lang="en-US" dirty="0"/>
          </a:p>
        </p:txBody>
      </p:sp>
      <p:sp>
        <p:nvSpPr>
          <p:cNvPr id="3" name="Title 2">
            <a:extLst>
              <a:ext uri="{FF2B5EF4-FFF2-40B4-BE49-F238E27FC236}">
                <a16:creationId xmlns:a16="http://schemas.microsoft.com/office/drawing/2014/main" id="{7BA0AA17-7610-1C32-CB37-51FBE3B1B91A}"/>
              </a:ext>
            </a:extLst>
          </p:cNvPr>
          <p:cNvSpPr>
            <a:spLocks noGrp="1"/>
          </p:cNvSpPr>
          <p:nvPr>
            <p:ph type="title"/>
          </p:nvPr>
        </p:nvSpPr>
        <p:spPr/>
        <p:txBody>
          <a:bodyPr/>
          <a:lstStyle/>
          <a:p>
            <a:r>
              <a:rPr lang="en-US" dirty="0"/>
              <a:t>Verify installation</a:t>
            </a:r>
          </a:p>
        </p:txBody>
      </p:sp>
      <p:pic>
        <p:nvPicPr>
          <p:cNvPr id="4" name="Picture 3">
            <a:extLst>
              <a:ext uri="{FF2B5EF4-FFF2-40B4-BE49-F238E27FC236}">
                <a16:creationId xmlns:a16="http://schemas.microsoft.com/office/drawing/2014/main" id="{249348B9-1FD9-BBBE-7810-7131B5E8D7F8}"/>
              </a:ext>
            </a:extLst>
          </p:cNvPr>
          <p:cNvPicPr>
            <a:picLocks noChangeAspect="1"/>
          </p:cNvPicPr>
          <p:nvPr/>
        </p:nvPicPr>
        <p:blipFill>
          <a:blip r:embed="rId2"/>
          <a:stretch>
            <a:fillRect/>
          </a:stretch>
        </p:blipFill>
        <p:spPr>
          <a:xfrm>
            <a:off x="1453116" y="2009240"/>
            <a:ext cx="7525116" cy="872308"/>
          </a:xfrm>
          <a:prstGeom prst="rect">
            <a:avLst/>
          </a:prstGeom>
        </p:spPr>
      </p:pic>
    </p:spTree>
    <p:extLst>
      <p:ext uri="{BB962C8B-B14F-4D97-AF65-F5344CB8AC3E}">
        <p14:creationId xmlns:p14="http://schemas.microsoft.com/office/powerpoint/2010/main" val="2576967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7AB90-66C9-665A-E6E2-F79CCF8FD7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465517-B7A6-5FCF-0A0A-8E55233BAF68}"/>
              </a:ext>
            </a:extLst>
          </p:cNvPr>
          <p:cNvSpPr>
            <a:spLocks noGrp="1"/>
          </p:cNvSpPr>
          <p:nvPr>
            <p:ph sz="half" idx="1"/>
          </p:nvPr>
        </p:nvSpPr>
        <p:spPr>
          <a:xfrm>
            <a:off x="1453116" y="1071445"/>
            <a:ext cx="7275456" cy="3178773"/>
          </a:xfrm>
        </p:spPr>
        <p:txBody>
          <a:bodyPr>
            <a:normAutofit fontScale="47500" lnSpcReduction="20000"/>
          </a:bodyPr>
          <a:lstStyle/>
          <a:p>
            <a:r>
              <a:rPr lang="en-US" dirty="0"/>
              <a:t>About me and the course</a:t>
            </a:r>
          </a:p>
          <a:p>
            <a:r>
              <a:rPr lang="en-US" b="1" dirty="0"/>
              <a:t>Java</a:t>
            </a:r>
          </a:p>
          <a:p>
            <a:pPr lvl="1"/>
            <a:r>
              <a:rPr lang="en-US" dirty="0"/>
              <a:t>Introduction of Java</a:t>
            </a:r>
          </a:p>
          <a:p>
            <a:pPr lvl="1"/>
            <a:r>
              <a:rPr lang="en-US" b="1" dirty="0" err="1"/>
              <a:t>Jshell</a:t>
            </a:r>
            <a:endParaRPr lang="en-US" b="1" dirty="0"/>
          </a:p>
          <a:p>
            <a:pPr lvl="1"/>
            <a:r>
              <a:rPr lang="en-US" dirty="0"/>
              <a:t>Expressions &amp; statements</a:t>
            </a:r>
          </a:p>
          <a:p>
            <a:pPr lvl="1"/>
            <a:r>
              <a:rPr lang="en-US" dirty="0"/>
              <a:t>Primitive data types</a:t>
            </a:r>
          </a:p>
          <a:p>
            <a:pPr lvl="1"/>
            <a:r>
              <a:rPr lang="en-US" dirty="0"/>
              <a:t>Wrapper classes and pooling</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0A087FE9-1E46-715E-8DC2-9918A8E6F11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420045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EA8C28-5EB9-B48A-84E6-55ED10080EBF}"/>
              </a:ext>
            </a:extLst>
          </p:cNvPr>
          <p:cNvSpPr>
            <a:spLocks noGrp="1"/>
          </p:cNvSpPr>
          <p:nvPr>
            <p:ph sz="half" idx="1"/>
          </p:nvPr>
        </p:nvSpPr>
        <p:spPr/>
        <p:txBody>
          <a:bodyPr>
            <a:normAutofit fontScale="70000" lnSpcReduction="20000"/>
          </a:bodyPr>
          <a:lstStyle/>
          <a:p>
            <a:pPr>
              <a:spcAft>
                <a:spcPts val="1256"/>
              </a:spcAft>
            </a:pPr>
            <a:r>
              <a:rPr lang="en-US" sz="2000" dirty="0" err="1">
                <a:latin typeface="Open Sans" panose="020B0606030504020204" pitchFamily="34" charset="0"/>
                <a:ea typeface="Open Sans" panose="020B0606030504020204" pitchFamily="34" charset="0"/>
                <a:cs typeface="Open Sans" panose="020B0606030504020204" pitchFamily="34" charset="0"/>
              </a:rPr>
              <a:t>JShell</a:t>
            </a:r>
            <a:r>
              <a:rPr lang="en-US" sz="2000" dirty="0">
                <a:latin typeface="Open Sans" panose="020B0606030504020204" pitchFamily="34" charset="0"/>
                <a:ea typeface="Open Sans" panose="020B0606030504020204" pitchFamily="34" charset="0"/>
                <a:cs typeface="Open Sans" panose="020B0606030504020204" pitchFamily="34" charset="0"/>
              </a:rPr>
              <a:t> became a standard component of the Java Developers Kit in Java 9.</a:t>
            </a:r>
          </a:p>
          <a:p>
            <a:pPr>
              <a:spcAft>
                <a:spcPts val="1256"/>
              </a:spcAft>
            </a:pPr>
            <a:r>
              <a:rPr lang="en-US" sz="2000" dirty="0">
                <a:latin typeface="Open Sans" panose="020B0606030504020204" pitchFamily="34" charset="0"/>
                <a:ea typeface="Open Sans" panose="020B0606030504020204" pitchFamily="34" charset="0"/>
                <a:cs typeface="Open Sans" panose="020B0606030504020204" pitchFamily="34" charset="0"/>
              </a:rPr>
              <a:t>It is what is known as a Read-Eval-Print-Loop interactive program (or </a:t>
            </a:r>
            <a:r>
              <a:rPr lang="en-US" sz="2000" dirty="0">
                <a:solidFill>
                  <a:srgbClr val="FF0000"/>
                </a:solidFill>
                <a:latin typeface="Open Sans" panose="020B0606030504020204" pitchFamily="34" charset="0"/>
                <a:ea typeface="Open Sans" panose="020B0606030504020204" pitchFamily="34" charset="0"/>
                <a:cs typeface="Open Sans" panose="020B0606030504020204" pitchFamily="34" charset="0"/>
              </a:rPr>
              <a:t>REPL</a:t>
            </a:r>
            <a:r>
              <a:rPr lang="en-US" sz="2000" dirty="0">
                <a:latin typeface="Open Sans" panose="020B0606030504020204" pitchFamily="34" charset="0"/>
                <a:ea typeface="Open Sans" panose="020B0606030504020204" pitchFamily="34" charset="0"/>
                <a:cs typeface="Open Sans" panose="020B0606030504020204" pitchFamily="34" charset="0"/>
              </a:rPr>
              <a:t> for short) which means it does pretty much just that:</a:t>
            </a:r>
          </a:p>
          <a:p>
            <a:pPr marL="214313" indent="-214313">
              <a:spcAft>
                <a:spcPts val="1256"/>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it </a:t>
            </a:r>
            <a:r>
              <a:rPr lang="en-US" sz="2000" b="1" dirty="0">
                <a:latin typeface="Open Sans" panose="020B0606030504020204" pitchFamily="34" charset="0"/>
                <a:ea typeface="Open Sans" panose="020B0606030504020204" pitchFamily="34" charset="0"/>
                <a:cs typeface="Open Sans" panose="020B0606030504020204" pitchFamily="34" charset="0"/>
              </a:rPr>
              <a:t>reads</a:t>
            </a:r>
            <a:r>
              <a:rPr lang="en-US" sz="2000" dirty="0">
                <a:latin typeface="Open Sans" panose="020B0606030504020204" pitchFamily="34" charset="0"/>
                <a:ea typeface="Open Sans" panose="020B0606030504020204" pitchFamily="34" charset="0"/>
                <a:cs typeface="Open Sans" panose="020B0606030504020204" pitchFamily="34" charset="0"/>
              </a:rPr>
              <a:t> the command or code segment we type in. </a:t>
            </a:r>
          </a:p>
          <a:p>
            <a:pPr marL="214313" indent="-214313">
              <a:spcAft>
                <a:spcPts val="1256"/>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it </a:t>
            </a:r>
            <a:r>
              <a:rPr lang="en-US" sz="2000" b="1" dirty="0">
                <a:latin typeface="Open Sans" panose="020B0606030504020204" pitchFamily="34" charset="0"/>
                <a:ea typeface="Open Sans" panose="020B0606030504020204" pitchFamily="34" charset="0"/>
                <a:cs typeface="Open Sans" panose="020B0606030504020204" pitchFamily="34" charset="0"/>
              </a:rPr>
              <a:t>evaluates</a:t>
            </a:r>
            <a:r>
              <a:rPr lang="en-US" sz="2000" dirty="0">
                <a:latin typeface="Open Sans" panose="020B0606030504020204" pitchFamily="34" charset="0"/>
                <a:ea typeface="Open Sans" panose="020B0606030504020204" pitchFamily="34" charset="0"/>
                <a:cs typeface="Open Sans" panose="020B0606030504020204" pitchFamily="34" charset="0"/>
              </a:rPr>
              <a:t> and executes the code, and often allows short cuts to be used.</a:t>
            </a:r>
          </a:p>
          <a:p>
            <a:pPr marL="214313" indent="-214313">
              <a:spcAft>
                <a:spcPts val="1256"/>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it </a:t>
            </a:r>
            <a:r>
              <a:rPr lang="en-US" sz="2000" b="1" dirty="0">
                <a:latin typeface="Open Sans" panose="020B0606030504020204" pitchFamily="34" charset="0"/>
                <a:ea typeface="Open Sans" panose="020B0606030504020204" pitchFamily="34" charset="0"/>
                <a:cs typeface="Open Sans" panose="020B0606030504020204" pitchFamily="34" charset="0"/>
              </a:rPr>
              <a:t>prints</a:t>
            </a:r>
            <a:r>
              <a:rPr lang="en-US" sz="2000" dirty="0">
                <a:latin typeface="Open Sans" panose="020B0606030504020204" pitchFamily="34" charset="0"/>
                <a:ea typeface="Open Sans" panose="020B0606030504020204" pitchFamily="34" charset="0"/>
                <a:cs typeface="Open Sans" panose="020B0606030504020204" pitchFamily="34" charset="0"/>
              </a:rPr>
              <a:t> out the results of the evaluation or execution, without making the developer write code to output the results.   </a:t>
            </a:r>
          </a:p>
          <a:p>
            <a:pPr marL="214313" indent="-214313">
              <a:spcAft>
                <a:spcPts val="1256"/>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Lastly, it loops right back for more input (more code segments or commands).</a:t>
            </a:r>
          </a:p>
          <a:p>
            <a:pPr>
              <a:spcAft>
                <a:spcPts val="1256"/>
              </a:spcAft>
            </a:pPr>
            <a:r>
              <a:rPr lang="en-US" sz="2000" dirty="0" err="1">
                <a:latin typeface="Open Sans" panose="020B0606030504020204" pitchFamily="34" charset="0"/>
                <a:ea typeface="Open Sans" panose="020B0606030504020204" pitchFamily="34" charset="0"/>
                <a:cs typeface="Open Sans" panose="020B0606030504020204" pitchFamily="34" charset="0"/>
              </a:rPr>
              <a:t>JShell</a:t>
            </a:r>
            <a:r>
              <a:rPr lang="en-US" sz="2000" dirty="0">
                <a:latin typeface="Open Sans" panose="020B0606030504020204" pitchFamily="34" charset="0"/>
                <a:ea typeface="Open Sans" panose="020B0606030504020204" pitchFamily="34" charset="0"/>
                <a:cs typeface="Open Sans" panose="020B0606030504020204" pitchFamily="34" charset="0"/>
              </a:rPr>
              <a:t> runs in a terminal (or on the command line for Windows) and is useful for quickly trying out new ideas. </a:t>
            </a:r>
          </a:p>
          <a:p>
            <a:endParaRPr lang="en-US" dirty="0"/>
          </a:p>
        </p:txBody>
      </p:sp>
      <p:sp>
        <p:nvSpPr>
          <p:cNvPr id="3" name="Title 2">
            <a:extLst>
              <a:ext uri="{FF2B5EF4-FFF2-40B4-BE49-F238E27FC236}">
                <a16:creationId xmlns:a16="http://schemas.microsoft.com/office/drawing/2014/main" id="{6A5E8E66-0E02-0ED6-0B14-3BD7B4B93330}"/>
              </a:ext>
            </a:extLst>
          </p:cNvPr>
          <p:cNvSpPr>
            <a:spLocks noGrp="1"/>
          </p:cNvSpPr>
          <p:nvPr>
            <p:ph type="title"/>
          </p:nvPr>
        </p:nvSpPr>
        <p:spPr/>
        <p:txBody>
          <a:bodyPr/>
          <a:lstStyle/>
          <a:p>
            <a:r>
              <a:rPr lang="en-US" dirty="0" err="1"/>
              <a:t>JShell</a:t>
            </a:r>
            <a:endParaRPr lang="en-US" dirty="0"/>
          </a:p>
        </p:txBody>
      </p:sp>
    </p:spTree>
    <p:extLst>
      <p:ext uri="{BB962C8B-B14F-4D97-AF65-F5344CB8AC3E}">
        <p14:creationId xmlns:p14="http://schemas.microsoft.com/office/powerpoint/2010/main" val="221308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95BB9-AFE5-F0C1-9027-35E171EAE21D}"/>
              </a:ext>
            </a:extLst>
          </p:cNvPr>
          <p:cNvSpPr>
            <a:spLocks noGrp="1"/>
          </p:cNvSpPr>
          <p:nvPr>
            <p:ph sz="half" idx="1"/>
          </p:nvPr>
        </p:nvSpPr>
        <p:spPr>
          <a:xfrm>
            <a:off x="1453116" y="1174359"/>
            <a:ext cx="7275456" cy="3178773"/>
          </a:xfrm>
        </p:spPr>
        <p:txBody>
          <a:bodyPr/>
          <a:lstStyle/>
          <a:p>
            <a:r>
              <a:rPr lang="en-US" dirty="0"/>
              <a:t>Web </a:t>
            </a:r>
            <a:r>
              <a:rPr lang="en-US" dirty="0" err="1"/>
              <a:t>url</a:t>
            </a:r>
            <a:r>
              <a:rPr lang="en-US" dirty="0"/>
              <a:t>: </a:t>
            </a:r>
            <a:r>
              <a:rPr lang="en-US" dirty="0">
                <a:hlinkClick r:id="rId2"/>
              </a:rPr>
              <a:t>https://docs.oracle.com/en/java/javase/21/jshell/</a:t>
            </a:r>
            <a:r>
              <a:rPr lang="en-US" dirty="0"/>
              <a:t> </a:t>
            </a:r>
          </a:p>
          <a:p>
            <a:endParaRPr lang="en-US" dirty="0"/>
          </a:p>
        </p:txBody>
      </p:sp>
      <p:sp>
        <p:nvSpPr>
          <p:cNvPr id="3" name="Title 2">
            <a:extLst>
              <a:ext uri="{FF2B5EF4-FFF2-40B4-BE49-F238E27FC236}">
                <a16:creationId xmlns:a16="http://schemas.microsoft.com/office/drawing/2014/main" id="{F4E6F2D0-59FF-8E31-4D21-BFD650F2C158}"/>
              </a:ext>
            </a:extLst>
          </p:cNvPr>
          <p:cNvSpPr>
            <a:spLocks noGrp="1"/>
          </p:cNvSpPr>
          <p:nvPr>
            <p:ph type="title"/>
          </p:nvPr>
        </p:nvSpPr>
        <p:spPr/>
        <p:txBody>
          <a:bodyPr/>
          <a:lstStyle/>
          <a:p>
            <a:r>
              <a:rPr lang="en-US" dirty="0" err="1"/>
              <a:t>JShell</a:t>
            </a:r>
            <a:r>
              <a:rPr lang="en-US" dirty="0"/>
              <a:t> Website   </a:t>
            </a:r>
          </a:p>
        </p:txBody>
      </p:sp>
      <p:pic>
        <p:nvPicPr>
          <p:cNvPr id="4" name="Picture 3">
            <a:extLst>
              <a:ext uri="{FF2B5EF4-FFF2-40B4-BE49-F238E27FC236}">
                <a16:creationId xmlns:a16="http://schemas.microsoft.com/office/drawing/2014/main" id="{425DFBD0-EDBA-4D64-4398-D03D10844221}"/>
              </a:ext>
            </a:extLst>
          </p:cNvPr>
          <p:cNvPicPr>
            <a:picLocks noChangeAspect="1"/>
          </p:cNvPicPr>
          <p:nvPr/>
        </p:nvPicPr>
        <p:blipFill>
          <a:blip r:embed="rId3"/>
          <a:stretch>
            <a:fillRect/>
          </a:stretch>
        </p:blipFill>
        <p:spPr>
          <a:xfrm>
            <a:off x="1373605" y="1778259"/>
            <a:ext cx="6396789" cy="2928530"/>
          </a:xfrm>
          <a:prstGeom prst="rect">
            <a:avLst/>
          </a:prstGeom>
        </p:spPr>
      </p:pic>
    </p:spTree>
    <p:extLst>
      <p:ext uri="{BB962C8B-B14F-4D97-AF65-F5344CB8AC3E}">
        <p14:creationId xmlns:p14="http://schemas.microsoft.com/office/powerpoint/2010/main" val="5959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782C54-B819-2A7C-17B8-077BFD4CB3B3}"/>
              </a:ext>
            </a:extLst>
          </p:cNvPr>
          <p:cNvSpPr>
            <a:spLocks noGrp="1"/>
          </p:cNvSpPr>
          <p:nvPr>
            <p:ph sz="half" idx="1"/>
          </p:nvPr>
        </p:nvSpPr>
        <p:spPr>
          <a:xfrm>
            <a:off x="1388948" y="982363"/>
            <a:ext cx="7275456" cy="3724426"/>
          </a:xfrm>
        </p:spPr>
        <p:txBody>
          <a:bodyPr/>
          <a:lstStyle/>
          <a:p>
            <a:r>
              <a:rPr lang="en-US" dirty="0"/>
              <a:t>Get into </a:t>
            </a:r>
            <a:r>
              <a:rPr lang="en-US" dirty="0" err="1"/>
              <a:t>jshell</a:t>
            </a:r>
            <a:r>
              <a:rPr lang="en-US" dirty="0"/>
              <a:t> by typing `</a:t>
            </a:r>
            <a:r>
              <a:rPr lang="en-US" dirty="0" err="1"/>
              <a:t>jshell</a:t>
            </a:r>
            <a:r>
              <a:rPr lang="en-US" dirty="0"/>
              <a:t>` in terminal.</a:t>
            </a:r>
          </a:p>
          <a:p>
            <a:endParaRPr lang="en-US" dirty="0"/>
          </a:p>
          <a:p>
            <a:endParaRPr lang="en-US" dirty="0"/>
          </a:p>
          <a:p>
            <a:r>
              <a:rPr lang="en-US" dirty="0"/>
              <a:t>Exit </a:t>
            </a:r>
            <a:r>
              <a:rPr lang="en-US" dirty="0" err="1"/>
              <a:t>jshell</a:t>
            </a:r>
            <a:r>
              <a:rPr lang="en-US" dirty="0"/>
              <a:t> by type `/exit`</a:t>
            </a:r>
          </a:p>
          <a:p>
            <a:endParaRPr lang="en-US" dirty="0"/>
          </a:p>
          <a:p>
            <a:endParaRPr lang="en-US" dirty="0"/>
          </a:p>
          <a:p>
            <a:r>
              <a:rPr lang="en-US" dirty="0"/>
              <a:t>Hello World with </a:t>
            </a:r>
            <a:r>
              <a:rPr lang="en-US" dirty="0" err="1"/>
              <a:t>jshell</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DFE042-2F5F-70D5-239D-29E01BCBF374}"/>
              </a:ext>
            </a:extLst>
          </p:cNvPr>
          <p:cNvSpPr>
            <a:spLocks noGrp="1"/>
          </p:cNvSpPr>
          <p:nvPr>
            <p:ph type="title"/>
          </p:nvPr>
        </p:nvSpPr>
        <p:spPr/>
        <p:txBody>
          <a:bodyPr/>
          <a:lstStyle/>
          <a:p>
            <a:r>
              <a:rPr lang="en-US" dirty="0"/>
              <a:t>Using </a:t>
            </a:r>
            <a:r>
              <a:rPr lang="en-US" dirty="0" err="1"/>
              <a:t>JShell</a:t>
            </a:r>
            <a:endParaRPr lang="en-US" dirty="0"/>
          </a:p>
        </p:txBody>
      </p:sp>
      <p:pic>
        <p:nvPicPr>
          <p:cNvPr id="5" name="Picture 4">
            <a:extLst>
              <a:ext uri="{FF2B5EF4-FFF2-40B4-BE49-F238E27FC236}">
                <a16:creationId xmlns:a16="http://schemas.microsoft.com/office/drawing/2014/main" id="{48798979-4356-E291-00C8-09F99B18BA06}"/>
              </a:ext>
            </a:extLst>
          </p:cNvPr>
          <p:cNvPicPr>
            <a:picLocks noChangeAspect="1"/>
          </p:cNvPicPr>
          <p:nvPr/>
        </p:nvPicPr>
        <p:blipFill>
          <a:blip r:embed="rId2"/>
          <a:stretch>
            <a:fillRect/>
          </a:stretch>
        </p:blipFill>
        <p:spPr>
          <a:xfrm>
            <a:off x="1525305" y="2789756"/>
            <a:ext cx="2910337" cy="569180"/>
          </a:xfrm>
          <a:prstGeom prst="rect">
            <a:avLst/>
          </a:prstGeom>
        </p:spPr>
      </p:pic>
      <p:pic>
        <p:nvPicPr>
          <p:cNvPr id="6" name="Picture 5">
            <a:extLst>
              <a:ext uri="{FF2B5EF4-FFF2-40B4-BE49-F238E27FC236}">
                <a16:creationId xmlns:a16="http://schemas.microsoft.com/office/drawing/2014/main" id="{634444C8-C5A0-1E6A-F350-A8DE8F54F34B}"/>
              </a:ext>
            </a:extLst>
          </p:cNvPr>
          <p:cNvPicPr>
            <a:picLocks noChangeAspect="1"/>
          </p:cNvPicPr>
          <p:nvPr/>
        </p:nvPicPr>
        <p:blipFill>
          <a:blip r:embed="rId3"/>
          <a:stretch>
            <a:fillRect/>
          </a:stretch>
        </p:blipFill>
        <p:spPr>
          <a:xfrm>
            <a:off x="1453116" y="1528199"/>
            <a:ext cx="4229100" cy="622300"/>
          </a:xfrm>
          <a:prstGeom prst="rect">
            <a:avLst/>
          </a:prstGeom>
        </p:spPr>
      </p:pic>
      <p:pic>
        <p:nvPicPr>
          <p:cNvPr id="7" name="Picture 6">
            <a:extLst>
              <a:ext uri="{FF2B5EF4-FFF2-40B4-BE49-F238E27FC236}">
                <a16:creationId xmlns:a16="http://schemas.microsoft.com/office/drawing/2014/main" id="{7E96B3F5-A0E7-A9AF-0287-841D1198F40C}"/>
              </a:ext>
            </a:extLst>
          </p:cNvPr>
          <p:cNvPicPr>
            <a:picLocks noChangeAspect="1"/>
          </p:cNvPicPr>
          <p:nvPr/>
        </p:nvPicPr>
        <p:blipFill>
          <a:blip r:embed="rId4"/>
          <a:stretch>
            <a:fillRect/>
          </a:stretch>
        </p:blipFill>
        <p:spPr>
          <a:xfrm>
            <a:off x="1453116" y="4161137"/>
            <a:ext cx="4076700" cy="444500"/>
          </a:xfrm>
          <a:prstGeom prst="rect">
            <a:avLst/>
          </a:prstGeom>
        </p:spPr>
      </p:pic>
    </p:spTree>
    <p:extLst>
      <p:ext uri="{BB962C8B-B14F-4D97-AF65-F5344CB8AC3E}">
        <p14:creationId xmlns:p14="http://schemas.microsoft.com/office/powerpoint/2010/main" val="1735361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B71E-651D-89E4-8777-D04423BE436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BA800A-8868-02A2-1ECC-EBF8676F8F1E}"/>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b="1" dirty="0"/>
              <a:t>Java</a:t>
            </a:r>
          </a:p>
          <a:p>
            <a:pPr lvl="1"/>
            <a:r>
              <a:rPr lang="en-US" dirty="0"/>
              <a:t>Introduction of Java</a:t>
            </a:r>
          </a:p>
          <a:p>
            <a:pPr lvl="1"/>
            <a:r>
              <a:rPr lang="en-US" dirty="0" err="1"/>
              <a:t>Jshell</a:t>
            </a:r>
            <a:r>
              <a:rPr lang="en-US" dirty="0"/>
              <a:t> &amp; IntelliJ setup</a:t>
            </a:r>
          </a:p>
          <a:p>
            <a:pPr lvl="1"/>
            <a:r>
              <a:rPr lang="en-US" b="1" dirty="0"/>
              <a:t>Primitive data types</a:t>
            </a:r>
          </a:p>
          <a:p>
            <a:pPr lvl="1"/>
            <a:r>
              <a:rPr lang="en-US" dirty="0"/>
              <a:t>Wrapper classes and pooling</a:t>
            </a:r>
          </a:p>
          <a:p>
            <a:pPr lvl="1"/>
            <a:r>
              <a:rPr lang="en-US" dirty="0"/>
              <a:t>Expressions &amp; statements</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696F9D2C-920D-6A31-9291-C226BBBA605A}"/>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2843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B850C4-765A-8E4D-85DF-874840398F02}"/>
              </a:ext>
            </a:extLst>
          </p:cNvPr>
          <p:cNvSpPr>
            <a:spLocks noGrp="1"/>
          </p:cNvSpPr>
          <p:nvPr>
            <p:ph sz="half" idx="1"/>
          </p:nvPr>
        </p:nvSpPr>
        <p:spPr>
          <a:xfrm>
            <a:off x="1453116" y="1071445"/>
            <a:ext cx="7275456" cy="3178773"/>
          </a:xfrm>
        </p:spPr>
        <p:txBody>
          <a:bodyPr>
            <a:normAutofit fontScale="85000" lnSpcReduction="20000"/>
          </a:bodyPr>
          <a:lstStyle/>
          <a:p>
            <a:r>
              <a:rPr lang="en-US" b="1" dirty="0"/>
              <a:t>About me and the course</a:t>
            </a:r>
          </a:p>
          <a:p>
            <a:r>
              <a:rPr lang="en-US" dirty="0"/>
              <a:t>Java</a:t>
            </a:r>
          </a:p>
          <a:p>
            <a:pPr lvl="1"/>
            <a:r>
              <a:rPr lang="en-US" dirty="0"/>
              <a:t>Introduction of Java</a:t>
            </a:r>
          </a:p>
          <a:p>
            <a:pPr lvl="1"/>
            <a:r>
              <a:rPr lang="en-US" dirty="0" err="1"/>
              <a:t>Jshell</a:t>
            </a:r>
            <a:endParaRPr lang="en-US" dirty="0"/>
          </a:p>
          <a:p>
            <a:pPr lvl="1"/>
            <a:r>
              <a:rPr lang="en-US" dirty="0"/>
              <a:t>Expressions &amp; statements</a:t>
            </a:r>
          </a:p>
          <a:p>
            <a:pPr lvl="1"/>
            <a:r>
              <a:rPr lang="en-US" dirty="0"/>
              <a:t>Primitive data types</a:t>
            </a:r>
          </a:p>
          <a:p>
            <a:pPr lvl="1"/>
            <a:r>
              <a:rPr lang="en-US" dirty="0"/>
              <a:t>Wrapper classes and pooling</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A69654F1-424B-5E45-9A01-E86F745FEC77}"/>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46856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854E5B-5D35-2DF7-E86E-6ADCA6945D58}"/>
              </a:ext>
            </a:extLst>
          </p:cNvPr>
          <p:cNvSpPr>
            <a:spLocks noGrp="1"/>
          </p:cNvSpPr>
          <p:nvPr>
            <p:ph sz="half" idx="1"/>
          </p:nvPr>
        </p:nvSpPr>
        <p:spPr>
          <a:xfrm>
            <a:off x="1453116" y="982363"/>
            <a:ext cx="7275456" cy="3178773"/>
          </a:xfrm>
        </p:spPr>
        <p:txBody>
          <a:bodyPr/>
          <a:lstStyle/>
          <a:p>
            <a:r>
              <a:rPr lang="en-US" dirty="0"/>
              <a:t>Keywords are reserved words by Java language.</a:t>
            </a:r>
          </a:p>
        </p:txBody>
      </p:sp>
      <p:sp>
        <p:nvSpPr>
          <p:cNvPr id="3" name="Title 2">
            <a:extLst>
              <a:ext uri="{FF2B5EF4-FFF2-40B4-BE49-F238E27FC236}">
                <a16:creationId xmlns:a16="http://schemas.microsoft.com/office/drawing/2014/main" id="{D5B17613-7C68-934B-675C-5395999BB5B8}"/>
              </a:ext>
            </a:extLst>
          </p:cNvPr>
          <p:cNvSpPr>
            <a:spLocks noGrp="1"/>
          </p:cNvSpPr>
          <p:nvPr>
            <p:ph type="title"/>
          </p:nvPr>
        </p:nvSpPr>
        <p:spPr>
          <a:xfrm>
            <a:off x="1453116" y="332437"/>
            <a:ext cx="7275456" cy="737648"/>
          </a:xfrm>
        </p:spPr>
        <p:txBody>
          <a:bodyPr/>
          <a:lstStyle/>
          <a:p>
            <a:r>
              <a:rPr lang="en-US" dirty="0"/>
              <a:t>Keywords</a:t>
            </a:r>
          </a:p>
        </p:txBody>
      </p:sp>
      <p:pic>
        <p:nvPicPr>
          <p:cNvPr id="4" name="Picture 3">
            <a:extLst>
              <a:ext uri="{FF2B5EF4-FFF2-40B4-BE49-F238E27FC236}">
                <a16:creationId xmlns:a16="http://schemas.microsoft.com/office/drawing/2014/main" id="{C8E1C3CA-0033-CC86-B283-DAE1F7ECEFDC}"/>
              </a:ext>
            </a:extLst>
          </p:cNvPr>
          <p:cNvPicPr>
            <a:picLocks noChangeAspect="1"/>
          </p:cNvPicPr>
          <p:nvPr/>
        </p:nvPicPr>
        <p:blipFill>
          <a:blip r:embed="rId2"/>
          <a:stretch>
            <a:fillRect/>
          </a:stretch>
        </p:blipFill>
        <p:spPr>
          <a:xfrm>
            <a:off x="0" y="1420890"/>
            <a:ext cx="8928252" cy="3390171"/>
          </a:xfrm>
          <a:prstGeom prst="rect">
            <a:avLst/>
          </a:prstGeom>
        </p:spPr>
      </p:pic>
    </p:spTree>
    <p:extLst>
      <p:ext uri="{BB962C8B-B14F-4D97-AF65-F5344CB8AC3E}">
        <p14:creationId xmlns:p14="http://schemas.microsoft.com/office/powerpoint/2010/main" val="1936021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85CE54-A040-FD69-4D6F-53CDBEBA0AE0}"/>
              </a:ext>
            </a:extLst>
          </p:cNvPr>
          <p:cNvSpPr>
            <a:spLocks noGrp="1"/>
          </p:cNvSpPr>
          <p:nvPr>
            <p:ph sz="half" idx="1"/>
          </p:nvPr>
        </p:nvSpPr>
        <p:spPr/>
        <p:txBody>
          <a:bodyPr/>
          <a:lstStyle/>
          <a:p>
            <a:r>
              <a:rPr lang="en-US" sz="2000" b="0" i="0" u="none" strike="noStrike" cap="none" dirty="0">
                <a:solidFill>
                  <a:srgbClr val="000000"/>
                </a:solidFill>
                <a:latin typeface="Open Sans"/>
                <a:ea typeface="Open Sans"/>
                <a:cs typeface="Open Sans"/>
                <a:sym typeface="Open Sans"/>
              </a:rPr>
              <a:t>Variables that we define in a program, can be </a:t>
            </a:r>
            <a:r>
              <a:rPr lang="en-US" sz="2000" b="1" i="0" u="none" strike="noStrike" cap="none" dirty="0">
                <a:solidFill>
                  <a:srgbClr val="000000"/>
                </a:solidFill>
                <a:latin typeface="Open Sans"/>
                <a:ea typeface="Open Sans"/>
                <a:cs typeface="Open Sans"/>
                <a:sym typeface="Open Sans"/>
              </a:rPr>
              <a:t>accessed by a name we give them</a:t>
            </a:r>
            <a:r>
              <a:rPr lang="en-US" dirty="0">
                <a:solidFill>
                  <a:srgbClr val="000000"/>
                </a:solidFill>
                <a:latin typeface="Open Sans"/>
                <a:ea typeface="Open Sans"/>
                <a:cs typeface="Open Sans"/>
                <a:sym typeface="Open Sans"/>
              </a:rPr>
              <a:t>.</a:t>
            </a:r>
          </a:p>
          <a:p>
            <a:endParaRPr lang="en-US" dirty="0">
              <a:solidFill>
                <a:srgbClr val="000000"/>
              </a:solidFill>
              <a:latin typeface="Open Sans"/>
              <a:ea typeface="Open Sans"/>
              <a:cs typeface="Open Sans"/>
              <a:sym typeface="Open Sans"/>
            </a:endParaRPr>
          </a:p>
          <a:p>
            <a:endParaRPr lang="en-US" dirty="0">
              <a:solidFill>
                <a:srgbClr val="000000"/>
              </a:solidFill>
              <a:latin typeface="Open Sans"/>
              <a:ea typeface="Open Sans"/>
              <a:cs typeface="Open Sans"/>
              <a:sym typeface="Open Sans"/>
            </a:endParaRPr>
          </a:p>
          <a:p>
            <a:endParaRPr lang="en-US" dirty="0">
              <a:solidFill>
                <a:srgbClr val="000000"/>
              </a:solidFill>
              <a:latin typeface="Open Sans"/>
              <a:ea typeface="Open Sans"/>
              <a:cs typeface="Open Sans"/>
              <a:sym typeface="Open Sans"/>
            </a:endParaRPr>
          </a:p>
          <a:p>
            <a:r>
              <a:rPr lang="en-US" dirty="0">
                <a:solidFill>
                  <a:srgbClr val="000000"/>
                </a:solidFill>
                <a:latin typeface="Open Sans"/>
                <a:ea typeface="Open Sans"/>
                <a:cs typeface="Open Sans"/>
                <a:sym typeface="Open Sans"/>
              </a:rPr>
              <a:t>In the example above, `int` is a keyword, `x` and `y` are two variables, they are integers declared by keyword `int`. </a:t>
            </a:r>
            <a:endParaRPr lang="en-US" dirty="0"/>
          </a:p>
        </p:txBody>
      </p:sp>
      <p:sp>
        <p:nvSpPr>
          <p:cNvPr id="3" name="Title 2">
            <a:extLst>
              <a:ext uri="{FF2B5EF4-FFF2-40B4-BE49-F238E27FC236}">
                <a16:creationId xmlns:a16="http://schemas.microsoft.com/office/drawing/2014/main" id="{3654CC96-5F5D-F076-2CCA-7194067B29BA}"/>
              </a:ext>
            </a:extLst>
          </p:cNvPr>
          <p:cNvSpPr>
            <a:spLocks noGrp="1"/>
          </p:cNvSpPr>
          <p:nvPr>
            <p:ph type="title"/>
          </p:nvPr>
        </p:nvSpPr>
        <p:spPr/>
        <p:txBody>
          <a:bodyPr/>
          <a:lstStyle/>
          <a:p>
            <a:r>
              <a:rPr lang="en-US" dirty="0"/>
              <a:t>Variables</a:t>
            </a:r>
          </a:p>
        </p:txBody>
      </p:sp>
      <p:pic>
        <p:nvPicPr>
          <p:cNvPr id="4" name="Picture 3">
            <a:extLst>
              <a:ext uri="{FF2B5EF4-FFF2-40B4-BE49-F238E27FC236}">
                <a16:creationId xmlns:a16="http://schemas.microsoft.com/office/drawing/2014/main" id="{7D39E37F-096F-8E9D-955F-2DA0DA528992}"/>
              </a:ext>
            </a:extLst>
          </p:cNvPr>
          <p:cNvPicPr>
            <a:picLocks noChangeAspect="1"/>
          </p:cNvPicPr>
          <p:nvPr/>
        </p:nvPicPr>
        <p:blipFill>
          <a:blip r:embed="rId2"/>
          <a:stretch>
            <a:fillRect/>
          </a:stretch>
        </p:blipFill>
        <p:spPr>
          <a:xfrm>
            <a:off x="1453116" y="2166687"/>
            <a:ext cx="3403600" cy="1066800"/>
          </a:xfrm>
          <a:prstGeom prst="rect">
            <a:avLst/>
          </a:prstGeom>
        </p:spPr>
      </p:pic>
    </p:spTree>
    <p:extLst>
      <p:ext uri="{BB962C8B-B14F-4D97-AF65-F5344CB8AC3E}">
        <p14:creationId xmlns:p14="http://schemas.microsoft.com/office/powerpoint/2010/main" val="426585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C3F085-7487-E977-172D-66AB7C1E3360}"/>
              </a:ext>
            </a:extLst>
          </p:cNvPr>
          <p:cNvSpPr>
            <a:spLocks noGrp="1"/>
          </p:cNvSpPr>
          <p:nvPr>
            <p:ph sz="half" idx="1"/>
          </p:nvPr>
        </p:nvSpPr>
        <p:spPr>
          <a:xfrm>
            <a:off x="1453116" y="1115698"/>
            <a:ext cx="7275456" cy="3591091"/>
          </a:xfrm>
        </p:spPr>
        <p:txBody>
          <a:bodyPr/>
          <a:lstStyle/>
          <a:p>
            <a:r>
              <a:rPr lang="en-US" dirty="0"/>
              <a:t>Common data types in Java:</a:t>
            </a:r>
          </a:p>
          <a:p>
            <a:endParaRPr lang="en-US" dirty="0"/>
          </a:p>
          <a:p>
            <a:endParaRPr lang="en-US" dirty="0"/>
          </a:p>
          <a:p>
            <a:endParaRPr lang="en-US" dirty="0"/>
          </a:p>
          <a:p>
            <a:endParaRPr lang="en-US" dirty="0"/>
          </a:p>
          <a:p>
            <a:r>
              <a:rPr lang="en-US" dirty="0"/>
              <a:t>In Java, there are two different groups of data types</a:t>
            </a:r>
          </a:p>
          <a:p>
            <a:pPr lvl="1"/>
            <a:r>
              <a:rPr lang="en-US" dirty="0"/>
              <a:t>Primitive data types (value type)</a:t>
            </a:r>
          </a:p>
          <a:p>
            <a:pPr lvl="1"/>
            <a:r>
              <a:rPr lang="en-US" dirty="0"/>
              <a:t>Objects (reference type)</a:t>
            </a:r>
          </a:p>
        </p:txBody>
      </p:sp>
      <p:sp>
        <p:nvSpPr>
          <p:cNvPr id="3" name="Title 2">
            <a:extLst>
              <a:ext uri="{FF2B5EF4-FFF2-40B4-BE49-F238E27FC236}">
                <a16:creationId xmlns:a16="http://schemas.microsoft.com/office/drawing/2014/main" id="{B6E8C1F1-2042-6959-4037-58A7F91BA8F0}"/>
              </a:ext>
            </a:extLst>
          </p:cNvPr>
          <p:cNvSpPr>
            <a:spLocks noGrp="1"/>
          </p:cNvSpPr>
          <p:nvPr>
            <p:ph type="title"/>
          </p:nvPr>
        </p:nvSpPr>
        <p:spPr/>
        <p:txBody>
          <a:bodyPr/>
          <a:lstStyle/>
          <a:p>
            <a:r>
              <a:rPr lang="en-US" dirty="0"/>
              <a:t>Data Types </a:t>
            </a:r>
          </a:p>
        </p:txBody>
      </p:sp>
      <p:pic>
        <p:nvPicPr>
          <p:cNvPr id="4" name="Picture 3">
            <a:extLst>
              <a:ext uri="{FF2B5EF4-FFF2-40B4-BE49-F238E27FC236}">
                <a16:creationId xmlns:a16="http://schemas.microsoft.com/office/drawing/2014/main" id="{149481CA-EBA0-E939-207E-F9113D956A4B}"/>
              </a:ext>
            </a:extLst>
          </p:cNvPr>
          <p:cNvPicPr>
            <a:picLocks noChangeAspect="1"/>
          </p:cNvPicPr>
          <p:nvPr/>
        </p:nvPicPr>
        <p:blipFill>
          <a:blip r:embed="rId2"/>
          <a:stretch>
            <a:fillRect/>
          </a:stretch>
        </p:blipFill>
        <p:spPr>
          <a:xfrm>
            <a:off x="1453116" y="1552743"/>
            <a:ext cx="5736724" cy="1513102"/>
          </a:xfrm>
          <a:prstGeom prst="rect">
            <a:avLst/>
          </a:prstGeom>
        </p:spPr>
      </p:pic>
    </p:spTree>
    <p:extLst>
      <p:ext uri="{BB962C8B-B14F-4D97-AF65-F5344CB8AC3E}">
        <p14:creationId xmlns:p14="http://schemas.microsoft.com/office/powerpoint/2010/main" val="151543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CCAAE1-D09D-A915-F290-CBF6AAEA7F62}"/>
              </a:ext>
            </a:extLst>
          </p:cNvPr>
          <p:cNvSpPr>
            <a:spLocks noGrp="1"/>
          </p:cNvSpPr>
          <p:nvPr>
            <p:ph sz="half" idx="1"/>
          </p:nvPr>
        </p:nvSpPr>
        <p:spPr>
          <a:xfrm>
            <a:off x="1404258" y="786420"/>
            <a:ext cx="7275456" cy="3178773"/>
          </a:xfrm>
        </p:spPr>
        <p:txBody>
          <a:bodyPr/>
          <a:lstStyle/>
          <a:p>
            <a:r>
              <a:rPr lang="en-US" dirty="0"/>
              <a:t>List of primitive data types</a:t>
            </a:r>
          </a:p>
          <a:p>
            <a:endParaRPr lang="en-US" dirty="0"/>
          </a:p>
        </p:txBody>
      </p:sp>
      <p:sp>
        <p:nvSpPr>
          <p:cNvPr id="3" name="Title 2">
            <a:extLst>
              <a:ext uri="{FF2B5EF4-FFF2-40B4-BE49-F238E27FC236}">
                <a16:creationId xmlns:a16="http://schemas.microsoft.com/office/drawing/2014/main" id="{31C88E14-D0F9-98BF-5A63-DB08CE76C1DE}"/>
              </a:ext>
            </a:extLst>
          </p:cNvPr>
          <p:cNvSpPr>
            <a:spLocks noGrp="1"/>
          </p:cNvSpPr>
          <p:nvPr>
            <p:ph type="title"/>
          </p:nvPr>
        </p:nvSpPr>
        <p:spPr>
          <a:xfrm>
            <a:off x="1496659" y="244715"/>
            <a:ext cx="7275456" cy="737648"/>
          </a:xfrm>
        </p:spPr>
        <p:txBody>
          <a:bodyPr/>
          <a:lstStyle/>
          <a:p>
            <a:r>
              <a:rPr lang="en-US" dirty="0"/>
              <a:t>Primitive Data Types</a:t>
            </a:r>
          </a:p>
        </p:txBody>
      </p:sp>
      <p:pic>
        <p:nvPicPr>
          <p:cNvPr id="4" name="Picture 3">
            <a:extLst>
              <a:ext uri="{FF2B5EF4-FFF2-40B4-BE49-F238E27FC236}">
                <a16:creationId xmlns:a16="http://schemas.microsoft.com/office/drawing/2014/main" id="{E138EA89-8DD3-6B99-8007-C7607A2D9BA6}"/>
              </a:ext>
            </a:extLst>
          </p:cNvPr>
          <p:cNvPicPr>
            <a:picLocks noChangeAspect="1"/>
          </p:cNvPicPr>
          <p:nvPr/>
        </p:nvPicPr>
        <p:blipFill>
          <a:blip r:embed="rId2"/>
          <a:stretch>
            <a:fillRect/>
          </a:stretch>
        </p:blipFill>
        <p:spPr>
          <a:xfrm>
            <a:off x="1404258" y="1178307"/>
            <a:ext cx="5105166" cy="3589800"/>
          </a:xfrm>
          <a:prstGeom prst="rect">
            <a:avLst/>
          </a:prstGeom>
        </p:spPr>
      </p:pic>
    </p:spTree>
    <p:extLst>
      <p:ext uri="{BB962C8B-B14F-4D97-AF65-F5344CB8AC3E}">
        <p14:creationId xmlns:p14="http://schemas.microsoft.com/office/powerpoint/2010/main" val="3263609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B35DF6-4F48-9706-A4E2-7A5E698A328B}"/>
              </a:ext>
            </a:extLst>
          </p:cNvPr>
          <p:cNvSpPr>
            <a:spLocks noGrp="1"/>
          </p:cNvSpPr>
          <p:nvPr>
            <p:ph sz="half" idx="1"/>
          </p:nvPr>
        </p:nvSpPr>
        <p:spPr>
          <a:xfrm>
            <a:off x="1453116" y="1174359"/>
            <a:ext cx="7275456" cy="3178773"/>
          </a:xfrm>
        </p:spPr>
        <p:txBody>
          <a:bodyPr/>
          <a:lstStyle/>
          <a:p>
            <a:r>
              <a:rPr lang="en-US" dirty="0"/>
              <a:t>When using `==` to compare for variables of primitive data type, their values are compared.</a:t>
            </a:r>
          </a:p>
          <a:p>
            <a:endParaRPr lang="en-US" dirty="0"/>
          </a:p>
          <a:p>
            <a:endParaRPr lang="en-US" dirty="0"/>
          </a:p>
          <a:p>
            <a:endParaRPr lang="en-US" dirty="0"/>
          </a:p>
          <a:p>
            <a:r>
              <a:rPr lang="en-US" dirty="0"/>
              <a:t>Objects are compared by instances, not values.</a:t>
            </a:r>
          </a:p>
        </p:txBody>
      </p:sp>
      <p:sp>
        <p:nvSpPr>
          <p:cNvPr id="3" name="Title 2">
            <a:extLst>
              <a:ext uri="{FF2B5EF4-FFF2-40B4-BE49-F238E27FC236}">
                <a16:creationId xmlns:a16="http://schemas.microsoft.com/office/drawing/2014/main" id="{69244CB7-EF54-ECE8-6519-3287BFF09924}"/>
              </a:ext>
            </a:extLst>
          </p:cNvPr>
          <p:cNvSpPr>
            <a:spLocks noGrp="1"/>
          </p:cNvSpPr>
          <p:nvPr>
            <p:ph type="title"/>
          </p:nvPr>
        </p:nvSpPr>
        <p:spPr/>
        <p:txBody>
          <a:bodyPr/>
          <a:lstStyle/>
          <a:p>
            <a:r>
              <a:rPr lang="en-US" dirty="0"/>
              <a:t>Primitive Data Type Are Value-Based.</a:t>
            </a:r>
          </a:p>
        </p:txBody>
      </p:sp>
      <p:pic>
        <p:nvPicPr>
          <p:cNvPr id="4" name="Picture 3">
            <a:extLst>
              <a:ext uri="{FF2B5EF4-FFF2-40B4-BE49-F238E27FC236}">
                <a16:creationId xmlns:a16="http://schemas.microsoft.com/office/drawing/2014/main" id="{8965225E-7CF5-3999-F4A6-2B16AD43E9DA}"/>
              </a:ext>
            </a:extLst>
          </p:cNvPr>
          <p:cNvPicPr>
            <a:picLocks noChangeAspect="1"/>
          </p:cNvPicPr>
          <p:nvPr/>
        </p:nvPicPr>
        <p:blipFill>
          <a:blip r:embed="rId2"/>
          <a:stretch>
            <a:fillRect/>
          </a:stretch>
        </p:blipFill>
        <p:spPr>
          <a:xfrm>
            <a:off x="1542016" y="2023101"/>
            <a:ext cx="3225800" cy="1079500"/>
          </a:xfrm>
          <a:prstGeom prst="rect">
            <a:avLst/>
          </a:prstGeom>
        </p:spPr>
      </p:pic>
      <p:pic>
        <p:nvPicPr>
          <p:cNvPr id="6" name="Picture 5">
            <a:extLst>
              <a:ext uri="{FF2B5EF4-FFF2-40B4-BE49-F238E27FC236}">
                <a16:creationId xmlns:a16="http://schemas.microsoft.com/office/drawing/2014/main" id="{F4C52600-69A2-8EC2-5A9E-F95E0499BAF0}"/>
              </a:ext>
            </a:extLst>
          </p:cNvPr>
          <p:cNvPicPr>
            <a:picLocks noChangeAspect="1"/>
          </p:cNvPicPr>
          <p:nvPr/>
        </p:nvPicPr>
        <p:blipFill>
          <a:blip r:embed="rId3"/>
          <a:stretch>
            <a:fillRect/>
          </a:stretch>
        </p:blipFill>
        <p:spPr>
          <a:xfrm>
            <a:off x="1453116" y="3676376"/>
            <a:ext cx="3403600" cy="1117600"/>
          </a:xfrm>
          <a:prstGeom prst="rect">
            <a:avLst/>
          </a:prstGeom>
        </p:spPr>
      </p:pic>
    </p:spTree>
    <p:extLst>
      <p:ext uri="{BB962C8B-B14F-4D97-AF65-F5344CB8AC3E}">
        <p14:creationId xmlns:p14="http://schemas.microsoft.com/office/powerpoint/2010/main" val="77632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C66B7-52C1-45CC-2B4A-79B644EF9175}"/>
              </a:ext>
            </a:extLst>
          </p:cNvPr>
          <p:cNvSpPr>
            <a:spLocks noGrp="1"/>
          </p:cNvSpPr>
          <p:nvPr>
            <p:ph sz="half" idx="1"/>
          </p:nvPr>
        </p:nvSpPr>
        <p:spPr>
          <a:xfrm>
            <a:off x="1453116" y="733097"/>
            <a:ext cx="7275456" cy="4241705"/>
          </a:xfrm>
        </p:spPr>
        <p:txBody>
          <a:bodyPr>
            <a:normAutofit lnSpcReduction="10000"/>
          </a:bodyPr>
          <a:lstStyle/>
          <a:p>
            <a:r>
              <a:rPr lang="en-AU" b="1" dirty="0"/>
              <a:t>Type casting</a:t>
            </a:r>
            <a:r>
              <a:rPr lang="en-AU" dirty="0"/>
              <a:t> means converting a value from one data type to another.</a:t>
            </a:r>
          </a:p>
          <a:p>
            <a:r>
              <a:rPr lang="en-AU" dirty="0"/>
              <a:t>Implicit Casting (Widening)</a:t>
            </a:r>
          </a:p>
          <a:p>
            <a:endParaRPr lang="en-AU" dirty="0"/>
          </a:p>
          <a:p>
            <a:endParaRPr lang="en-AU" dirty="0"/>
          </a:p>
          <a:p>
            <a:r>
              <a:rPr lang="en-AU" dirty="0"/>
              <a:t>Explicit Casting (Narrowing)</a:t>
            </a:r>
          </a:p>
          <a:p>
            <a:endParaRPr lang="en-AU" dirty="0"/>
          </a:p>
          <a:p>
            <a:endParaRPr lang="en-AU" dirty="0"/>
          </a:p>
          <a:p>
            <a:r>
              <a:rPr lang="en-AU" dirty="0"/>
              <a:t>Narrowing conversions can </a:t>
            </a:r>
            <a:r>
              <a:rPr lang="en-AU" b="1" dirty="0"/>
              <a:t>lose data or precision, </a:t>
            </a:r>
            <a:r>
              <a:rPr lang="en-AU" dirty="0"/>
              <a:t>use explicit casting carefully when converting types.</a:t>
            </a:r>
          </a:p>
          <a:p>
            <a:endParaRPr lang="en-AU" dirty="0"/>
          </a:p>
          <a:p>
            <a:endParaRPr lang="en-AU" dirty="0"/>
          </a:p>
          <a:p>
            <a:endParaRPr lang="en-US" dirty="0"/>
          </a:p>
        </p:txBody>
      </p:sp>
      <p:sp>
        <p:nvSpPr>
          <p:cNvPr id="3" name="Title 2">
            <a:extLst>
              <a:ext uri="{FF2B5EF4-FFF2-40B4-BE49-F238E27FC236}">
                <a16:creationId xmlns:a16="http://schemas.microsoft.com/office/drawing/2014/main" id="{9D0A9D2C-F5EA-68FB-58E5-C38BBC98C561}"/>
              </a:ext>
            </a:extLst>
          </p:cNvPr>
          <p:cNvSpPr>
            <a:spLocks noGrp="1"/>
          </p:cNvSpPr>
          <p:nvPr>
            <p:ph type="title"/>
          </p:nvPr>
        </p:nvSpPr>
        <p:spPr>
          <a:xfrm>
            <a:off x="1453116" y="168698"/>
            <a:ext cx="7275456" cy="737648"/>
          </a:xfrm>
        </p:spPr>
        <p:txBody>
          <a:bodyPr/>
          <a:lstStyle/>
          <a:p>
            <a:r>
              <a:rPr lang="en-US" dirty="0"/>
              <a:t>Type Casting</a:t>
            </a:r>
          </a:p>
        </p:txBody>
      </p:sp>
      <p:pic>
        <p:nvPicPr>
          <p:cNvPr id="4" name="Picture 3">
            <a:extLst>
              <a:ext uri="{FF2B5EF4-FFF2-40B4-BE49-F238E27FC236}">
                <a16:creationId xmlns:a16="http://schemas.microsoft.com/office/drawing/2014/main" id="{E31789E4-CD29-B9B5-03D3-4A308A5F8D9F}"/>
              </a:ext>
            </a:extLst>
          </p:cNvPr>
          <p:cNvPicPr>
            <a:picLocks noChangeAspect="1"/>
          </p:cNvPicPr>
          <p:nvPr/>
        </p:nvPicPr>
        <p:blipFill>
          <a:blip r:embed="rId2"/>
          <a:stretch>
            <a:fillRect/>
          </a:stretch>
        </p:blipFill>
        <p:spPr>
          <a:xfrm>
            <a:off x="1649144" y="1897075"/>
            <a:ext cx="5920591" cy="737647"/>
          </a:xfrm>
          <a:prstGeom prst="rect">
            <a:avLst/>
          </a:prstGeom>
        </p:spPr>
      </p:pic>
      <p:pic>
        <p:nvPicPr>
          <p:cNvPr id="5" name="Picture 4">
            <a:extLst>
              <a:ext uri="{FF2B5EF4-FFF2-40B4-BE49-F238E27FC236}">
                <a16:creationId xmlns:a16="http://schemas.microsoft.com/office/drawing/2014/main" id="{DCF059F9-DC2F-2E9D-667A-18E9834EECE6}"/>
              </a:ext>
            </a:extLst>
          </p:cNvPr>
          <p:cNvPicPr>
            <a:picLocks noChangeAspect="1"/>
          </p:cNvPicPr>
          <p:nvPr/>
        </p:nvPicPr>
        <p:blipFill>
          <a:blip r:embed="rId3"/>
          <a:stretch>
            <a:fillRect/>
          </a:stretch>
        </p:blipFill>
        <p:spPr>
          <a:xfrm>
            <a:off x="1649144" y="3134977"/>
            <a:ext cx="5476870" cy="808394"/>
          </a:xfrm>
          <a:prstGeom prst="rect">
            <a:avLst/>
          </a:prstGeom>
        </p:spPr>
      </p:pic>
    </p:spTree>
    <p:extLst>
      <p:ext uri="{BB962C8B-B14F-4D97-AF65-F5344CB8AC3E}">
        <p14:creationId xmlns:p14="http://schemas.microsoft.com/office/powerpoint/2010/main" val="366420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2A2D9-07C0-7EAD-9254-CB51B6376E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720DDE-C3DE-9126-EAE0-82D8739801D2}"/>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b="1" dirty="0"/>
              <a:t>Java</a:t>
            </a:r>
          </a:p>
          <a:p>
            <a:pPr lvl="1"/>
            <a:r>
              <a:rPr lang="en-US" dirty="0"/>
              <a:t>Introduction of Java</a:t>
            </a:r>
          </a:p>
          <a:p>
            <a:pPr lvl="1"/>
            <a:r>
              <a:rPr lang="en-US" dirty="0" err="1"/>
              <a:t>Jshell</a:t>
            </a:r>
            <a:endParaRPr lang="en-US" dirty="0"/>
          </a:p>
          <a:p>
            <a:pPr lvl="1"/>
            <a:r>
              <a:rPr lang="en-US" dirty="0"/>
              <a:t>Primitive data types</a:t>
            </a:r>
          </a:p>
          <a:p>
            <a:pPr lvl="1"/>
            <a:r>
              <a:rPr lang="en-US" b="1" dirty="0"/>
              <a:t>Wrapper classes and pooling</a:t>
            </a:r>
          </a:p>
          <a:p>
            <a:pPr lvl="1"/>
            <a:r>
              <a:rPr lang="en-US" dirty="0"/>
              <a:t>Expressions &amp; statements</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2A6DF543-5CAB-4598-B761-073A386B5721}"/>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01488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F44693-2CEB-7809-61C8-459C101F8759}"/>
              </a:ext>
            </a:extLst>
          </p:cNvPr>
          <p:cNvSpPr>
            <a:spLocks noGrp="1"/>
          </p:cNvSpPr>
          <p:nvPr>
            <p:ph sz="half" idx="1"/>
          </p:nvPr>
        </p:nvSpPr>
        <p:spPr>
          <a:xfrm>
            <a:off x="1453116" y="1292162"/>
            <a:ext cx="4446941" cy="3178773"/>
          </a:xfrm>
        </p:spPr>
        <p:txBody>
          <a:bodyPr/>
          <a:lstStyle/>
          <a:p>
            <a:r>
              <a:rPr lang="en-US" dirty="0"/>
              <a:t>Each primitive data type has an associated wrapper class.</a:t>
            </a:r>
          </a:p>
          <a:p>
            <a:r>
              <a:rPr lang="en-US" dirty="0"/>
              <a:t>The major purpose to have wrapper class is that in some of Java operations, they require objects, for example a collection of something, therefore, they introduce wrapper classes.</a:t>
            </a:r>
          </a:p>
          <a:p>
            <a:endParaRPr lang="en-US" dirty="0"/>
          </a:p>
          <a:p>
            <a:endParaRPr lang="en-US" dirty="0"/>
          </a:p>
        </p:txBody>
      </p:sp>
      <p:sp>
        <p:nvSpPr>
          <p:cNvPr id="3" name="Title 2">
            <a:extLst>
              <a:ext uri="{FF2B5EF4-FFF2-40B4-BE49-F238E27FC236}">
                <a16:creationId xmlns:a16="http://schemas.microsoft.com/office/drawing/2014/main" id="{6511D15C-5A3B-7301-B4D1-1C22256E7B8A}"/>
              </a:ext>
            </a:extLst>
          </p:cNvPr>
          <p:cNvSpPr>
            <a:spLocks noGrp="1"/>
          </p:cNvSpPr>
          <p:nvPr>
            <p:ph type="title"/>
          </p:nvPr>
        </p:nvSpPr>
        <p:spPr/>
        <p:txBody>
          <a:bodyPr/>
          <a:lstStyle/>
          <a:p>
            <a:r>
              <a:rPr lang="en-US" dirty="0"/>
              <a:t>Wrapper Classes</a:t>
            </a:r>
          </a:p>
        </p:txBody>
      </p:sp>
      <p:pic>
        <p:nvPicPr>
          <p:cNvPr id="4" name="Picture 3">
            <a:extLst>
              <a:ext uri="{FF2B5EF4-FFF2-40B4-BE49-F238E27FC236}">
                <a16:creationId xmlns:a16="http://schemas.microsoft.com/office/drawing/2014/main" id="{A8854E74-DE5F-0AB7-4AEC-E0A1E4BE6904}"/>
              </a:ext>
            </a:extLst>
          </p:cNvPr>
          <p:cNvPicPr>
            <a:picLocks noChangeAspect="1"/>
          </p:cNvPicPr>
          <p:nvPr/>
        </p:nvPicPr>
        <p:blipFill>
          <a:blip r:embed="rId2"/>
          <a:stretch>
            <a:fillRect/>
          </a:stretch>
        </p:blipFill>
        <p:spPr>
          <a:xfrm>
            <a:off x="5900057" y="1174359"/>
            <a:ext cx="2934503" cy="2825081"/>
          </a:xfrm>
          <a:prstGeom prst="rect">
            <a:avLst/>
          </a:prstGeom>
        </p:spPr>
      </p:pic>
    </p:spTree>
    <p:extLst>
      <p:ext uri="{BB962C8B-B14F-4D97-AF65-F5344CB8AC3E}">
        <p14:creationId xmlns:p14="http://schemas.microsoft.com/office/powerpoint/2010/main" val="1752676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B85466-2673-E3F4-1058-1BA7466ECF74}"/>
              </a:ext>
            </a:extLst>
          </p:cNvPr>
          <p:cNvSpPr>
            <a:spLocks noGrp="1"/>
          </p:cNvSpPr>
          <p:nvPr>
            <p:ph sz="half" idx="1"/>
          </p:nvPr>
        </p:nvSpPr>
        <p:spPr>
          <a:xfrm>
            <a:off x="1453116" y="794857"/>
            <a:ext cx="7275456" cy="3857354"/>
          </a:xfrm>
        </p:spPr>
        <p:txBody>
          <a:bodyPr/>
          <a:lstStyle/>
          <a:p>
            <a:r>
              <a:rPr lang="en-US" dirty="0"/>
              <a:t>Autoboxing</a:t>
            </a:r>
            <a:r>
              <a:rPr lang="en-AU" dirty="0"/>
              <a:t>:</a:t>
            </a:r>
            <a:r>
              <a:rPr lang="en-US" dirty="0"/>
              <a:t> Automatic conversion of a primitive type to its corresponding wrapper class.</a:t>
            </a:r>
          </a:p>
          <a:p>
            <a:r>
              <a:rPr lang="en-US" dirty="0"/>
              <a:t>Unboxing: Automatic conversion of a wrapper class to its corresponding primitive type.</a:t>
            </a:r>
          </a:p>
          <a:p>
            <a:endParaRPr lang="en-US" dirty="0"/>
          </a:p>
        </p:txBody>
      </p:sp>
      <p:sp>
        <p:nvSpPr>
          <p:cNvPr id="3" name="Title 2">
            <a:extLst>
              <a:ext uri="{FF2B5EF4-FFF2-40B4-BE49-F238E27FC236}">
                <a16:creationId xmlns:a16="http://schemas.microsoft.com/office/drawing/2014/main" id="{493D8B1A-DC5C-DEF4-3DCD-14C7801EF267}"/>
              </a:ext>
            </a:extLst>
          </p:cNvPr>
          <p:cNvSpPr>
            <a:spLocks noGrp="1"/>
          </p:cNvSpPr>
          <p:nvPr>
            <p:ph type="title"/>
          </p:nvPr>
        </p:nvSpPr>
        <p:spPr>
          <a:xfrm>
            <a:off x="1453116" y="236185"/>
            <a:ext cx="7275456" cy="737648"/>
          </a:xfrm>
        </p:spPr>
        <p:txBody>
          <a:bodyPr>
            <a:normAutofit fontScale="90000"/>
          </a:bodyPr>
          <a:lstStyle/>
          <a:p>
            <a:r>
              <a:rPr lang="en-US" dirty="0"/>
              <a:t>Autoboxing and Unboxing</a:t>
            </a:r>
            <a:br>
              <a:rPr lang="en-US" dirty="0"/>
            </a:br>
            <a:endParaRPr lang="en-US" dirty="0"/>
          </a:p>
        </p:txBody>
      </p:sp>
      <p:pic>
        <p:nvPicPr>
          <p:cNvPr id="4" name="Picture 3">
            <a:extLst>
              <a:ext uri="{FF2B5EF4-FFF2-40B4-BE49-F238E27FC236}">
                <a16:creationId xmlns:a16="http://schemas.microsoft.com/office/drawing/2014/main" id="{D1E6398F-B8D6-E89E-9F50-35DFCB3E0CDB}"/>
              </a:ext>
            </a:extLst>
          </p:cNvPr>
          <p:cNvPicPr>
            <a:picLocks noChangeAspect="1"/>
          </p:cNvPicPr>
          <p:nvPr/>
        </p:nvPicPr>
        <p:blipFill>
          <a:blip r:embed="rId2"/>
          <a:stretch>
            <a:fillRect/>
          </a:stretch>
        </p:blipFill>
        <p:spPr>
          <a:xfrm>
            <a:off x="1453116" y="2426572"/>
            <a:ext cx="6011779" cy="2105323"/>
          </a:xfrm>
          <a:prstGeom prst="rect">
            <a:avLst/>
          </a:prstGeom>
        </p:spPr>
      </p:pic>
    </p:spTree>
    <p:extLst>
      <p:ext uri="{BB962C8B-B14F-4D97-AF65-F5344CB8AC3E}">
        <p14:creationId xmlns:p14="http://schemas.microsoft.com/office/powerpoint/2010/main" val="1901929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3F795-C76F-28D8-D6FF-54F0D731E399}"/>
              </a:ext>
            </a:extLst>
          </p:cNvPr>
          <p:cNvSpPr>
            <a:spLocks noGrp="1"/>
          </p:cNvSpPr>
          <p:nvPr>
            <p:ph sz="half" idx="1"/>
          </p:nvPr>
        </p:nvSpPr>
        <p:spPr>
          <a:xfrm>
            <a:off x="1453116" y="1051531"/>
            <a:ext cx="4105473" cy="3833290"/>
          </a:xfrm>
        </p:spPr>
        <p:txBody>
          <a:bodyPr>
            <a:normAutofit fontScale="85000" lnSpcReduction="20000"/>
          </a:bodyPr>
          <a:lstStyle/>
          <a:p>
            <a:r>
              <a:rPr lang="en-AU" b="1" dirty="0"/>
              <a:t>Integer is a reference type</a:t>
            </a:r>
            <a:r>
              <a:rPr lang="en-AU" dirty="0"/>
              <a:t>, not a primitive.</a:t>
            </a:r>
          </a:p>
          <a:p>
            <a:pPr lvl="1">
              <a:buFont typeface="Arial" panose="020B0604020202020204" pitchFamily="34" charset="0"/>
              <a:buChar char="•"/>
            </a:pPr>
            <a:r>
              <a:rPr lang="en-AU" dirty="0"/>
              <a:t>So, comparing two Integer objects with == usually checks </a:t>
            </a:r>
            <a:r>
              <a:rPr lang="en-AU" b="1" dirty="0"/>
              <a:t>reference equality</a:t>
            </a:r>
            <a:r>
              <a:rPr lang="en-AU" dirty="0"/>
              <a:t>, not value.</a:t>
            </a:r>
          </a:p>
          <a:p>
            <a:pPr lvl="1"/>
            <a:r>
              <a:rPr lang="en-AU" dirty="0"/>
              <a:t>However, </a:t>
            </a:r>
            <a:r>
              <a:rPr lang="en-AU" b="1" dirty="0"/>
              <a:t>Java caches Integer objects</a:t>
            </a:r>
            <a:r>
              <a:rPr lang="en-AU" dirty="0"/>
              <a:t> in a specific range to improve performance:</a:t>
            </a:r>
          </a:p>
          <a:p>
            <a:r>
              <a:rPr lang="en-AU" dirty="0"/>
              <a:t>✅ </a:t>
            </a:r>
            <a:r>
              <a:rPr lang="en-AU" b="1" dirty="0"/>
              <a:t>Integer values from -128 to 127 are pooled.</a:t>
            </a:r>
          </a:p>
          <a:p>
            <a:r>
              <a:rPr lang="en-AU" dirty="0">
                <a:highlight>
                  <a:srgbClr val="FFFF00"/>
                </a:highlight>
              </a:rPr>
              <a:t>Always use .equals() to compare object values.</a:t>
            </a:r>
          </a:p>
          <a:p>
            <a:r>
              <a:rPr lang="en-AU" dirty="0"/>
              <a:t>Pooling improves memory efficiency and speed for commonly used values.</a:t>
            </a:r>
          </a:p>
        </p:txBody>
      </p:sp>
      <p:sp>
        <p:nvSpPr>
          <p:cNvPr id="3" name="Title 2">
            <a:extLst>
              <a:ext uri="{FF2B5EF4-FFF2-40B4-BE49-F238E27FC236}">
                <a16:creationId xmlns:a16="http://schemas.microsoft.com/office/drawing/2014/main" id="{109B68E9-5CAC-A789-B9E8-01601972B09D}"/>
              </a:ext>
            </a:extLst>
          </p:cNvPr>
          <p:cNvSpPr>
            <a:spLocks noGrp="1"/>
          </p:cNvSpPr>
          <p:nvPr>
            <p:ph type="title"/>
          </p:nvPr>
        </p:nvSpPr>
        <p:spPr/>
        <p:txBody>
          <a:bodyPr/>
          <a:lstStyle/>
          <a:p>
            <a:r>
              <a:rPr lang="en-US" dirty="0"/>
              <a:t>Integer Pooling</a:t>
            </a:r>
          </a:p>
        </p:txBody>
      </p:sp>
      <p:pic>
        <p:nvPicPr>
          <p:cNvPr id="4" name="Picture 3">
            <a:extLst>
              <a:ext uri="{FF2B5EF4-FFF2-40B4-BE49-F238E27FC236}">
                <a16:creationId xmlns:a16="http://schemas.microsoft.com/office/drawing/2014/main" id="{00589078-171B-4BF2-8F29-0DCCDC0CF1CF}"/>
              </a:ext>
            </a:extLst>
          </p:cNvPr>
          <p:cNvPicPr>
            <a:picLocks noChangeAspect="1"/>
          </p:cNvPicPr>
          <p:nvPr/>
        </p:nvPicPr>
        <p:blipFill>
          <a:blip r:embed="rId2"/>
          <a:stretch>
            <a:fillRect/>
          </a:stretch>
        </p:blipFill>
        <p:spPr>
          <a:xfrm>
            <a:off x="5981180" y="1091517"/>
            <a:ext cx="2844800" cy="1549400"/>
          </a:xfrm>
          <a:prstGeom prst="rect">
            <a:avLst/>
          </a:prstGeom>
        </p:spPr>
      </p:pic>
      <p:pic>
        <p:nvPicPr>
          <p:cNvPr id="5" name="Picture 4">
            <a:extLst>
              <a:ext uri="{FF2B5EF4-FFF2-40B4-BE49-F238E27FC236}">
                <a16:creationId xmlns:a16="http://schemas.microsoft.com/office/drawing/2014/main" id="{C550AEE1-2616-EB30-33E2-F3C1B9EF4235}"/>
              </a:ext>
            </a:extLst>
          </p:cNvPr>
          <p:cNvPicPr>
            <a:picLocks noChangeAspect="1"/>
          </p:cNvPicPr>
          <p:nvPr/>
        </p:nvPicPr>
        <p:blipFill>
          <a:blip r:embed="rId3"/>
          <a:stretch>
            <a:fillRect/>
          </a:stretch>
        </p:blipFill>
        <p:spPr>
          <a:xfrm>
            <a:off x="5981180" y="2902284"/>
            <a:ext cx="2603500" cy="1536700"/>
          </a:xfrm>
          <a:prstGeom prst="rect">
            <a:avLst/>
          </a:prstGeom>
        </p:spPr>
      </p:pic>
    </p:spTree>
    <p:extLst>
      <p:ext uri="{BB962C8B-B14F-4D97-AF65-F5344CB8AC3E}">
        <p14:creationId xmlns:p14="http://schemas.microsoft.com/office/powerpoint/2010/main" val="360567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B6B06F-98A7-43C0-8AB5-211BB5984786}"/>
              </a:ext>
            </a:extLst>
          </p:cNvPr>
          <p:cNvSpPr>
            <a:spLocks noGrp="1"/>
          </p:cNvSpPr>
          <p:nvPr>
            <p:ph sz="half" idx="1"/>
          </p:nvPr>
        </p:nvSpPr>
        <p:spPr/>
        <p:txBody>
          <a:bodyPr>
            <a:normAutofit/>
          </a:bodyPr>
          <a:lstStyle/>
          <a:p>
            <a:r>
              <a:rPr lang="en-AU" dirty="0"/>
              <a:t>Larry</a:t>
            </a:r>
          </a:p>
          <a:p>
            <a:pPr lvl="1"/>
            <a:r>
              <a:rPr lang="en-AU" dirty="0"/>
              <a:t>Name: Dr Larry Wen</a:t>
            </a:r>
          </a:p>
          <a:p>
            <a:pPr lvl="1"/>
            <a:r>
              <a:rPr lang="en-AU" dirty="0"/>
              <a:t>Office: N44 2.32 (Nathan campus)</a:t>
            </a:r>
          </a:p>
          <a:p>
            <a:pPr lvl="1"/>
            <a:r>
              <a:rPr lang="en-AU" dirty="0"/>
              <a:t>Phone: 55042</a:t>
            </a:r>
          </a:p>
          <a:p>
            <a:pPr lvl="1"/>
            <a:r>
              <a:rPr lang="en-AU" dirty="0"/>
              <a:t>Email: </a:t>
            </a:r>
            <a:r>
              <a:rPr lang="en-AU" dirty="0">
                <a:hlinkClick r:id="rId2"/>
              </a:rPr>
              <a:t>l.wen@griffith.edu.au</a:t>
            </a:r>
            <a:endParaRPr lang="en-AU" dirty="0"/>
          </a:p>
          <a:p>
            <a:pPr lvl="1"/>
            <a:r>
              <a:rPr lang="en-AU" dirty="0"/>
              <a:t>Contact me in Teams</a:t>
            </a:r>
          </a:p>
          <a:p>
            <a:pPr lvl="1"/>
            <a:endParaRPr lang="en-AU" dirty="0"/>
          </a:p>
          <a:p>
            <a:pPr lvl="1"/>
            <a:r>
              <a:rPr lang="en-AU" dirty="0">
                <a:highlight>
                  <a:srgbClr val="FFFF00"/>
                </a:highlight>
              </a:rPr>
              <a:t>I like to be your friend and my duty is to help you to learn</a:t>
            </a:r>
            <a:r>
              <a:rPr lang="en-AU" dirty="0"/>
              <a:t>.</a:t>
            </a:r>
          </a:p>
        </p:txBody>
      </p:sp>
      <p:sp>
        <p:nvSpPr>
          <p:cNvPr id="3" name="Title 2">
            <a:extLst>
              <a:ext uri="{FF2B5EF4-FFF2-40B4-BE49-F238E27FC236}">
                <a16:creationId xmlns:a16="http://schemas.microsoft.com/office/drawing/2014/main" id="{B636C0B6-E943-474F-88B4-2EFAE93D05DC}"/>
              </a:ext>
            </a:extLst>
          </p:cNvPr>
          <p:cNvSpPr>
            <a:spLocks noGrp="1"/>
          </p:cNvSpPr>
          <p:nvPr>
            <p:ph type="title"/>
          </p:nvPr>
        </p:nvSpPr>
        <p:spPr/>
        <p:txBody>
          <a:bodyPr/>
          <a:lstStyle/>
          <a:p>
            <a:r>
              <a:rPr lang="en-AU" dirty="0"/>
              <a:t>About Me</a:t>
            </a:r>
          </a:p>
        </p:txBody>
      </p:sp>
      <p:pic>
        <p:nvPicPr>
          <p:cNvPr id="4" name="Picture 3">
            <a:extLst>
              <a:ext uri="{FF2B5EF4-FFF2-40B4-BE49-F238E27FC236}">
                <a16:creationId xmlns:a16="http://schemas.microsoft.com/office/drawing/2014/main" id="{287345C2-9EDD-49A3-9A8C-42AF7EFAB5A8}"/>
              </a:ext>
            </a:extLst>
          </p:cNvPr>
          <p:cNvPicPr>
            <a:picLocks noChangeAspect="1"/>
          </p:cNvPicPr>
          <p:nvPr/>
        </p:nvPicPr>
        <p:blipFill>
          <a:blip r:embed="rId3"/>
          <a:stretch>
            <a:fillRect/>
          </a:stretch>
        </p:blipFill>
        <p:spPr>
          <a:xfrm>
            <a:off x="6955272" y="216407"/>
            <a:ext cx="1773300" cy="2665141"/>
          </a:xfrm>
          <a:prstGeom prst="rect">
            <a:avLst/>
          </a:prstGeom>
        </p:spPr>
      </p:pic>
    </p:spTree>
    <p:extLst>
      <p:ext uri="{BB962C8B-B14F-4D97-AF65-F5344CB8AC3E}">
        <p14:creationId xmlns:p14="http://schemas.microsoft.com/office/powerpoint/2010/main" val="2696320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EA2575-9B41-4BD7-CC20-9F666C813CD7}"/>
              </a:ext>
            </a:extLst>
          </p:cNvPr>
          <p:cNvSpPr>
            <a:spLocks noGrp="1"/>
          </p:cNvSpPr>
          <p:nvPr>
            <p:ph sz="half" idx="1"/>
          </p:nvPr>
        </p:nvSpPr>
        <p:spPr>
          <a:xfrm>
            <a:off x="1453116" y="730177"/>
            <a:ext cx="7275456" cy="4070636"/>
          </a:xfrm>
        </p:spPr>
        <p:txBody>
          <a:bodyPr/>
          <a:lstStyle/>
          <a:p>
            <a:r>
              <a:rPr lang="en-AU" dirty="0"/>
              <a:t>When </a:t>
            </a:r>
            <a:r>
              <a:rPr lang="en-AU" b="1" dirty="0"/>
              <a:t>strings are declared literally</a:t>
            </a:r>
            <a:r>
              <a:rPr lang="en-AU" dirty="0"/>
              <a:t> (e.g., "hello"), they are stored in a </a:t>
            </a:r>
            <a:r>
              <a:rPr lang="en-AU" b="1" dirty="0"/>
              <a:t>shared String Pool</a:t>
            </a:r>
            <a:r>
              <a:rPr lang="en-AU" dirty="0"/>
              <a:t>. If two literal strings have the same value, </a:t>
            </a:r>
            <a:r>
              <a:rPr lang="en-AU" b="1" dirty="0"/>
              <a:t>they point to the same object</a:t>
            </a:r>
            <a:r>
              <a:rPr lang="en-AU" dirty="0"/>
              <a:t>:</a:t>
            </a:r>
          </a:p>
          <a:p>
            <a:endParaRPr lang="en-US" dirty="0"/>
          </a:p>
          <a:p>
            <a:endParaRPr lang="en-US" dirty="0"/>
          </a:p>
          <a:p>
            <a:endParaRPr lang="en-US" dirty="0"/>
          </a:p>
          <a:p>
            <a:r>
              <a:rPr lang="en-AU" dirty="0"/>
              <a:t>However, if a string is created using new String(), a </a:t>
            </a:r>
            <a:r>
              <a:rPr lang="en-AU" b="1" dirty="0"/>
              <a:t>new object</a:t>
            </a:r>
            <a:r>
              <a:rPr lang="en-AU" dirty="0"/>
              <a:t> is allocated on the heap:</a:t>
            </a:r>
            <a:endParaRPr lang="en-US" dirty="0"/>
          </a:p>
        </p:txBody>
      </p:sp>
      <p:sp>
        <p:nvSpPr>
          <p:cNvPr id="3" name="Title 2">
            <a:extLst>
              <a:ext uri="{FF2B5EF4-FFF2-40B4-BE49-F238E27FC236}">
                <a16:creationId xmlns:a16="http://schemas.microsoft.com/office/drawing/2014/main" id="{BC71BA65-B5A3-2772-F225-F07C21233755}"/>
              </a:ext>
            </a:extLst>
          </p:cNvPr>
          <p:cNvSpPr>
            <a:spLocks noGrp="1"/>
          </p:cNvSpPr>
          <p:nvPr>
            <p:ph type="title"/>
          </p:nvPr>
        </p:nvSpPr>
        <p:spPr>
          <a:xfrm>
            <a:off x="1453116" y="244715"/>
            <a:ext cx="7275456" cy="737648"/>
          </a:xfrm>
        </p:spPr>
        <p:txBody>
          <a:bodyPr/>
          <a:lstStyle/>
          <a:p>
            <a:r>
              <a:rPr lang="en-US" dirty="0"/>
              <a:t>String Pooling</a:t>
            </a:r>
          </a:p>
        </p:txBody>
      </p:sp>
      <p:pic>
        <p:nvPicPr>
          <p:cNvPr id="4" name="Picture 3">
            <a:extLst>
              <a:ext uri="{FF2B5EF4-FFF2-40B4-BE49-F238E27FC236}">
                <a16:creationId xmlns:a16="http://schemas.microsoft.com/office/drawing/2014/main" id="{82A216DD-348C-BB14-BB09-2B77CD7E8B31}"/>
              </a:ext>
            </a:extLst>
          </p:cNvPr>
          <p:cNvPicPr>
            <a:picLocks noChangeAspect="1"/>
          </p:cNvPicPr>
          <p:nvPr/>
        </p:nvPicPr>
        <p:blipFill>
          <a:blip r:embed="rId2"/>
          <a:stretch>
            <a:fillRect/>
          </a:stretch>
        </p:blipFill>
        <p:spPr>
          <a:xfrm>
            <a:off x="1666223" y="1881868"/>
            <a:ext cx="3479800" cy="1092200"/>
          </a:xfrm>
          <a:prstGeom prst="rect">
            <a:avLst/>
          </a:prstGeom>
        </p:spPr>
      </p:pic>
      <p:pic>
        <p:nvPicPr>
          <p:cNvPr id="5" name="Picture 4">
            <a:extLst>
              <a:ext uri="{FF2B5EF4-FFF2-40B4-BE49-F238E27FC236}">
                <a16:creationId xmlns:a16="http://schemas.microsoft.com/office/drawing/2014/main" id="{BC8A5E78-47B0-3B71-24C5-86BB114805CD}"/>
              </a:ext>
            </a:extLst>
          </p:cNvPr>
          <p:cNvPicPr>
            <a:picLocks noChangeAspect="1"/>
          </p:cNvPicPr>
          <p:nvPr/>
        </p:nvPicPr>
        <p:blipFill>
          <a:blip r:embed="rId3"/>
          <a:stretch>
            <a:fillRect/>
          </a:stretch>
        </p:blipFill>
        <p:spPr>
          <a:xfrm>
            <a:off x="1605789" y="3936635"/>
            <a:ext cx="3898900" cy="1079500"/>
          </a:xfrm>
          <a:prstGeom prst="rect">
            <a:avLst/>
          </a:prstGeom>
        </p:spPr>
      </p:pic>
    </p:spTree>
    <p:extLst>
      <p:ext uri="{BB962C8B-B14F-4D97-AF65-F5344CB8AC3E}">
        <p14:creationId xmlns:p14="http://schemas.microsoft.com/office/powerpoint/2010/main" val="212698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5A4C30-E8B7-A10A-9040-D93088EAF5B4}"/>
              </a:ext>
            </a:extLst>
          </p:cNvPr>
          <p:cNvSpPr>
            <a:spLocks noGrp="1"/>
          </p:cNvSpPr>
          <p:nvPr>
            <p:ph sz="half" idx="1"/>
          </p:nvPr>
        </p:nvSpPr>
        <p:spPr/>
        <p:txBody>
          <a:bodyPr/>
          <a:lstStyle/>
          <a:p>
            <a:r>
              <a:rPr lang="en-US" dirty="0"/>
              <a:t>Use + to concatenate two strings or a string with other variables.</a:t>
            </a:r>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8D50A6B4-355C-2AF3-58CE-6BE10CDFB992}"/>
              </a:ext>
            </a:extLst>
          </p:cNvPr>
          <p:cNvSpPr>
            <a:spLocks noGrp="1"/>
          </p:cNvSpPr>
          <p:nvPr>
            <p:ph type="title"/>
          </p:nvPr>
        </p:nvSpPr>
        <p:spPr/>
        <p:txBody>
          <a:bodyPr/>
          <a:lstStyle/>
          <a:p>
            <a:r>
              <a:rPr lang="en-US" dirty="0"/>
              <a:t>String Concatenation with +</a:t>
            </a:r>
          </a:p>
        </p:txBody>
      </p:sp>
      <p:pic>
        <p:nvPicPr>
          <p:cNvPr id="4" name="Picture 3">
            <a:extLst>
              <a:ext uri="{FF2B5EF4-FFF2-40B4-BE49-F238E27FC236}">
                <a16:creationId xmlns:a16="http://schemas.microsoft.com/office/drawing/2014/main" id="{070725C3-0DF7-1CC2-683E-F7174BC8BD51}"/>
              </a:ext>
            </a:extLst>
          </p:cNvPr>
          <p:cNvPicPr>
            <a:picLocks noChangeAspect="1"/>
          </p:cNvPicPr>
          <p:nvPr/>
        </p:nvPicPr>
        <p:blipFill>
          <a:blip r:embed="rId2"/>
          <a:stretch>
            <a:fillRect/>
          </a:stretch>
        </p:blipFill>
        <p:spPr>
          <a:xfrm>
            <a:off x="1453116" y="2064137"/>
            <a:ext cx="5301343" cy="1212197"/>
          </a:xfrm>
          <a:prstGeom prst="rect">
            <a:avLst/>
          </a:prstGeom>
        </p:spPr>
      </p:pic>
      <p:pic>
        <p:nvPicPr>
          <p:cNvPr id="5" name="Picture 4">
            <a:extLst>
              <a:ext uri="{FF2B5EF4-FFF2-40B4-BE49-F238E27FC236}">
                <a16:creationId xmlns:a16="http://schemas.microsoft.com/office/drawing/2014/main" id="{083AE544-E66D-DC69-1300-52B65DF24445}"/>
              </a:ext>
            </a:extLst>
          </p:cNvPr>
          <p:cNvPicPr>
            <a:picLocks noChangeAspect="1"/>
          </p:cNvPicPr>
          <p:nvPr/>
        </p:nvPicPr>
        <p:blipFill>
          <a:blip r:embed="rId3"/>
          <a:stretch>
            <a:fillRect/>
          </a:stretch>
        </p:blipFill>
        <p:spPr>
          <a:xfrm>
            <a:off x="1453116" y="3502309"/>
            <a:ext cx="6052457" cy="1241740"/>
          </a:xfrm>
          <a:prstGeom prst="rect">
            <a:avLst/>
          </a:prstGeom>
        </p:spPr>
      </p:pic>
    </p:spTree>
    <p:extLst>
      <p:ext uri="{BB962C8B-B14F-4D97-AF65-F5344CB8AC3E}">
        <p14:creationId xmlns:p14="http://schemas.microsoft.com/office/powerpoint/2010/main" val="3105455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FFF43E-0A95-B289-0FB5-284474F92433}"/>
              </a:ext>
            </a:extLst>
          </p:cNvPr>
          <p:cNvSpPr>
            <a:spLocks noGrp="1"/>
          </p:cNvSpPr>
          <p:nvPr>
            <p:ph sz="half" idx="1"/>
          </p:nvPr>
        </p:nvSpPr>
        <p:spPr/>
        <p:txBody>
          <a:bodyPr/>
          <a:lstStyle/>
          <a:p>
            <a:r>
              <a:rPr lang="en-US" dirty="0"/>
              <a:t>Each number data type is associated with a wrapper class, for example int =&gt; Integer, byte =&gt; Byte</a:t>
            </a:r>
          </a:p>
          <a:p>
            <a:r>
              <a:rPr lang="en-US" dirty="0"/>
              <a:t>We can find the maximum and minimum value of some primitive data type through MIN_VALUE and MAX_VALUE</a:t>
            </a:r>
          </a:p>
        </p:txBody>
      </p:sp>
      <p:sp>
        <p:nvSpPr>
          <p:cNvPr id="3" name="Title 2">
            <a:extLst>
              <a:ext uri="{FF2B5EF4-FFF2-40B4-BE49-F238E27FC236}">
                <a16:creationId xmlns:a16="http://schemas.microsoft.com/office/drawing/2014/main" id="{7BC7C8A0-7D50-CC7B-B9A7-7D33F78CDD32}"/>
              </a:ext>
            </a:extLst>
          </p:cNvPr>
          <p:cNvSpPr>
            <a:spLocks noGrp="1"/>
          </p:cNvSpPr>
          <p:nvPr>
            <p:ph type="title"/>
          </p:nvPr>
        </p:nvSpPr>
        <p:spPr/>
        <p:txBody>
          <a:bodyPr>
            <a:normAutofit/>
          </a:bodyPr>
          <a:lstStyle/>
          <a:p>
            <a:r>
              <a:rPr lang="en-US" dirty="0"/>
              <a:t>Number data type: </a:t>
            </a:r>
            <a:r>
              <a:rPr lang="en-US" sz="2000" dirty="0"/>
              <a:t>MIN_VALUE and MAX_VALUE</a:t>
            </a:r>
            <a:endParaRPr lang="en-US" dirty="0"/>
          </a:p>
        </p:txBody>
      </p:sp>
      <p:pic>
        <p:nvPicPr>
          <p:cNvPr id="4" name="Picture 3">
            <a:extLst>
              <a:ext uri="{FF2B5EF4-FFF2-40B4-BE49-F238E27FC236}">
                <a16:creationId xmlns:a16="http://schemas.microsoft.com/office/drawing/2014/main" id="{6036D08C-7BAA-5E64-9912-F866AC69ED7D}"/>
              </a:ext>
            </a:extLst>
          </p:cNvPr>
          <p:cNvPicPr>
            <a:picLocks noChangeAspect="1"/>
          </p:cNvPicPr>
          <p:nvPr/>
        </p:nvPicPr>
        <p:blipFill>
          <a:blip r:embed="rId2"/>
          <a:stretch>
            <a:fillRect/>
          </a:stretch>
        </p:blipFill>
        <p:spPr>
          <a:xfrm>
            <a:off x="1541348" y="2977384"/>
            <a:ext cx="5268688" cy="987879"/>
          </a:xfrm>
          <a:prstGeom prst="rect">
            <a:avLst/>
          </a:prstGeom>
        </p:spPr>
      </p:pic>
    </p:spTree>
    <p:extLst>
      <p:ext uri="{BB962C8B-B14F-4D97-AF65-F5344CB8AC3E}">
        <p14:creationId xmlns:p14="http://schemas.microsoft.com/office/powerpoint/2010/main" val="408024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E4D70-83C5-4EC5-C964-6A616411E19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014610-B2DD-3F43-2DA9-2194D842051F}"/>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b="1"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b="1" dirty="0"/>
              <a:t>Expressions &amp; statements</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E4E4F4B4-4B97-5CEF-A138-3F9D26C40A25}"/>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558310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C476AD-B792-CC0A-AF41-923002F9EAF5}"/>
              </a:ext>
            </a:extLst>
          </p:cNvPr>
          <p:cNvSpPr>
            <a:spLocks noGrp="1"/>
          </p:cNvSpPr>
          <p:nvPr>
            <p:ph sz="half" idx="1"/>
          </p:nvPr>
        </p:nvSpPr>
        <p:spPr>
          <a:xfrm>
            <a:off x="1453116" y="1011678"/>
            <a:ext cx="7275456" cy="3459258"/>
          </a:xfrm>
        </p:spPr>
        <p:txBody>
          <a:bodyPr/>
          <a:lstStyle/>
          <a:p>
            <a:r>
              <a:rPr lang="en-AU" b="0" i="0">
                <a:effectLst/>
                <a:latin typeface="Arial" panose="020B0604020202020204" pitchFamily="34" charset="0"/>
              </a:rPr>
              <a:t>An expression in Java is a construct that evaluates to a </a:t>
            </a:r>
            <a:r>
              <a:rPr lang="en-AU" b="0" i="0">
                <a:solidFill>
                  <a:srgbClr val="FF0000"/>
                </a:solidFill>
                <a:effectLst/>
                <a:latin typeface="Arial" panose="020B0604020202020204" pitchFamily="34" charset="0"/>
              </a:rPr>
              <a:t>single value</a:t>
            </a:r>
            <a:r>
              <a:rPr lang="en-AU" b="0" i="0">
                <a:effectLst/>
                <a:latin typeface="Arial" panose="020B0604020202020204" pitchFamily="34" charset="0"/>
              </a:rPr>
              <a:t>. Expressions can be as simple as a single constant or variable, or as complex as a combination of variables, operators, method calls, and other expressions.</a:t>
            </a:r>
          </a:p>
          <a:p>
            <a:r>
              <a:rPr lang="en-AU">
                <a:latin typeface="Arial" panose="020B0604020202020204" pitchFamily="34" charset="0"/>
              </a:rPr>
              <a:t>Expression examples</a:t>
            </a:r>
            <a:endParaRPr lang="en-US"/>
          </a:p>
        </p:txBody>
      </p:sp>
      <p:sp>
        <p:nvSpPr>
          <p:cNvPr id="3" name="Title 2">
            <a:extLst>
              <a:ext uri="{FF2B5EF4-FFF2-40B4-BE49-F238E27FC236}">
                <a16:creationId xmlns:a16="http://schemas.microsoft.com/office/drawing/2014/main" id="{78881298-329E-09A0-F4FE-DFF8682EF1E6}"/>
              </a:ext>
            </a:extLst>
          </p:cNvPr>
          <p:cNvSpPr>
            <a:spLocks noGrp="1"/>
          </p:cNvSpPr>
          <p:nvPr>
            <p:ph type="title"/>
          </p:nvPr>
        </p:nvSpPr>
        <p:spPr/>
        <p:txBody>
          <a:bodyPr/>
          <a:lstStyle/>
          <a:p>
            <a:r>
              <a:rPr lang="en-US"/>
              <a:t>Java Expressions</a:t>
            </a:r>
          </a:p>
        </p:txBody>
      </p:sp>
      <p:pic>
        <p:nvPicPr>
          <p:cNvPr id="4" name="Picture 3">
            <a:extLst>
              <a:ext uri="{FF2B5EF4-FFF2-40B4-BE49-F238E27FC236}">
                <a16:creationId xmlns:a16="http://schemas.microsoft.com/office/drawing/2014/main" id="{D0BACEC9-F17F-E4A0-551A-552965492819}"/>
              </a:ext>
            </a:extLst>
          </p:cNvPr>
          <p:cNvPicPr>
            <a:picLocks noChangeAspect="1"/>
          </p:cNvPicPr>
          <p:nvPr/>
        </p:nvPicPr>
        <p:blipFill>
          <a:blip r:embed="rId2"/>
          <a:stretch>
            <a:fillRect/>
          </a:stretch>
        </p:blipFill>
        <p:spPr>
          <a:xfrm>
            <a:off x="1664645" y="3016791"/>
            <a:ext cx="3700159" cy="1057188"/>
          </a:xfrm>
          <a:prstGeom prst="rect">
            <a:avLst/>
          </a:prstGeom>
        </p:spPr>
      </p:pic>
    </p:spTree>
    <p:extLst>
      <p:ext uri="{BB962C8B-B14F-4D97-AF65-F5344CB8AC3E}">
        <p14:creationId xmlns:p14="http://schemas.microsoft.com/office/powerpoint/2010/main" val="622669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1AE73-FB02-19E7-8A24-F7452F365CD6}"/>
              </a:ext>
            </a:extLst>
          </p:cNvPr>
          <p:cNvSpPr>
            <a:spLocks noGrp="1"/>
          </p:cNvSpPr>
          <p:nvPr>
            <p:ph sz="half" idx="1"/>
          </p:nvPr>
        </p:nvSpPr>
        <p:spPr>
          <a:xfrm>
            <a:off x="1453116" y="1292162"/>
            <a:ext cx="7275456" cy="3741902"/>
          </a:xfrm>
        </p:spPr>
        <p:txBody>
          <a:bodyPr>
            <a:normAutofit lnSpcReduction="10000"/>
          </a:bodyPr>
          <a:lstStyle/>
          <a:p>
            <a:r>
              <a:rPr lang="en-US"/>
              <a:t>One statement can contain multiple expressions:</a:t>
            </a:r>
          </a:p>
          <a:p>
            <a:endParaRPr lang="en-US"/>
          </a:p>
          <a:p>
            <a:endParaRPr lang="en-US"/>
          </a:p>
          <a:p>
            <a:r>
              <a:rPr lang="en-US"/>
              <a:t>Each box is an expression:</a:t>
            </a:r>
          </a:p>
          <a:p>
            <a:endParaRPr lang="en-US"/>
          </a:p>
          <a:p>
            <a:endParaRPr lang="en-US"/>
          </a:p>
          <a:p>
            <a:endParaRPr lang="en-US"/>
          </a:p>
          <a:p>
            <a:r>
              <a:rPr lang="en-US"/>
              <a:t>Expression doesn’t contain the semi-column and the type keyword.</a:t>
            </a:r>
          </a:p>
        </p:txBody>
      </p:sp>
      <p:sp>
        <p:nvSpPr>
          <p:cNvPr id="3" name="Title 2">
            <a:extLst>
              <a:ext uri="{FF2B5EF4-FFF2-40B4-BE49-F238E27FC236}">
                <a16:creationId xmlns:a16="http://schemas.microsoft.com/office/drawing/2014/main" id="{9660A8F2-5AEC-77ED-F070-C998790026B1}"/>
              </a:ext>
            </a:extLst>
          </p:cNvPr>
          <p:cNvSpPr>
            <a:spLocks noGrp="1"/>
          </p:cNvSpPr>
          <p:nvPr>
            <p:ph type="title"/>
          </p:nvPr>
        </p:nvSpPr>
        <p:spPr/>
        <p:txBody>
          <a:bodyPr/>
          <a:lstStyle/>
          <a:p>
            <a:r>
              <a:rPr lang="en-US"/>
              <a:t>More Expression Example</a:t>
            </a:r>
          </a:p>
        </p:txBody>
      </p:sp>
      <p:pic>
        <p:nvPicPr>
          <p:cNvPr id="4" name="Picture 3">
            <a:extLst>
              <a:ext uri="{FF2B5EF4-FFF2-40B4-BE49-F238E27FC236}">
                <a16:creationId xmlns:a16="http://schemas.microsoft.com/office/drawing/2014/main" id="{3307F9E4-3BCB-0FDA-EC18-32360936B22B}"/>
              </a:ext>
            </a:extLst>
          </p:cNvPr>
          <p:cNvPicPr>
            <a:picLocks noChangeAspect="1"/>
          </p:cNvPicPr>
          <p:nvPr/>
        </p:nvPicPr>
        <p:blipFill>
          <a:blip r:embed="rId2"/>
          <a:stretch>
            <a:fillRect/>
          </a:stretch>
        </p:blipFill>
        <p:spPr>
          <a:xfrm>
            <a:off x="1753816" y="1679912"/>
            <a:ext cx="2818184" cy="597797"/>
          </a:xfrm>
          <a:prstGeom prst="rect">
            <a:avLst/>
          </a:prstGeom>
        </p:spPr>
      </p:pic>
      <p:pic>
        <p:nvPicPr>
          <p:cNvPr id="5" name="Picture 4">
            <a:extLst>
              <a:ext uri="{FF2B5EF4-FFF2-40B4-BE49-F238E27FC236}">
                <a16:creationId xmlns:a16="http://schemas.microsoft.com/office/drawing/2014/main" id="{B820DA5B-B565-A1CE-481C-D3D12B44F5AA}"/>
              </a:ext>
            </a:extLst>
          </p:cNvPr>
          <p:cNvPicPr>
            <a:picLocks noChangeAspect="1"/>
          </p:cNvPicPr>
          <p:nvPr/>
        </p:nvPicPr>
        <p:blipFill>
          <a:blip r:embed="rId3"/>
          <a:stretch>
            <a:fillRect/>
          </a:stretch>
        </p:blipFill>
        <p:spPr>
          <a:xfrm>
            <a:off x="1697477" y="3069485"/>
            <a:ext cx="6104106" cy="1093194"/>
          </a:xfrm>
          <a:prstGeom prst="rect">
            <a:avLst/>
          </a:prstGeom>
        </p:spPr>
      </p:pic>
    </p:spTree>
    <p:extLst>
      <p:ext uri="{BB962C8B-B14F-4D97-AF65-F5344CB8AC3E}">
        <p14:creationId xmlns:p14="http://schemas.microsoft.com/office/powerpoint/2010/main" val="2325873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8EC5AF-2ADE-34D0-7BE6-97CDA5D067D3}"/>
              </a:ext>
            </a:extLst>
          </p:cNvPr>
          <p:cNvSpPr>
            <a:spLocks noGrp="1"/>
          </p:cNvSpPr>
          <p:nvPr>
            <p:ph sz="half" idx="1"/>
          </p:nvPr>
        </p:nvSpPr>
        <p:spPr>
          <a:xfrm>
            <a:off x="1453116" y="1292162"/>
            <a:ext cx="7275456" cy="3561940"/>
          </a:xfrm>
        </p:spPr>
        <p:txBody>
          <a:bodyPr/>
          <a:lstStyle/>
          <a:p>
            <a:r>
              <a:rPr lang="en-AU" b="0" i="0">
                <a:effectLst/>
                <a:latin typeface="Arial" panose="020B0604020202020204" pitchFamily="34" charset="0"/>
              </a:rPr>
              <a:t>A statement in Java is a complete unit of execution. Statements are executed in sequence and can control</a:t>
            </a:r>
            <a:br>
              <a:rPr lang="en-AU"/>
            </a:br>
            <a:r>
              <a:rPr lang="en-AU" b="0" i="0">
                <a:effectLst/>
                <a:latin typeface="Arial" panose="020B0604020202020204" pitchFamily="34" charset="0"/>
              </a:rPr>
              <a:t>the flow of the program.</a:t>
            </a:r>
          </a:p>
          <a:p>
            <a:r>
              <a:rPr lang="en-AU">
                <a:latin typeface="Arial" panose="020B0604020202020204" pitchFamily="34" charset="0"/>
              </a:rPr>
              <a:t>Declaration statements:</a:t>
            </a:r>
          </a:p>
          <a:p>
            <a:pPr marL="0" indent="0">
              <a:buNone/>
            </a:pPr>
            <a:endParaRPr lang="en-AU">
              <a:latin typeface="Arial" panose="020B0604020202020204" pitchFamily="34" charset="0"/>
            </a:endParaRPr>
          </a:p>
          <a:p>
            <a:pPr marL="0" indent="0">
              <a:buNone/>
            </a:pPr>
            <a:endParaRPr lang="en-AU">
              <a:latin typeface="Arial" panose="020B0604020202020204" pitchFamily="34" charset="0"/>
            </a:endParaRPr>
          </a:p>
          <a:p>
            <a:r>
              <a:rPr lang="en-AU">
                <a:latin typeface="Arial" panose="020B0604020202020204" pitchFamily="34" charset="0"/>
              </a:rPr>
              <a:t>Expression statements:</a:t>
            </a:r>
          </a:p>
          <a:p>
            <a:endParaRPr lang="en-AU">
              <a:latin typeface="Arial" panose="020B0604020202020204" pitchFamily="34" charset="0"/>
            </a:endParaRPr>
          </a:p>
          <a:p>
            <a:endParaRPr lang="en-US"/>
          </a:p>
        </p:txBody>
      </p:sp>
      <p:sp>
        <p:nvSpPr>
          <p:cNvPr id="3" name="Title 2">
            <a:extLst>
              <a:ext uri="{FF2B5EF4-FFF2-40B4-BE49-F238E27FC236}">
                <a16:creationId xmlns:a16="http://schemas.microsoft.com/office/drawing/2014/main" id="{ADB42C71-B585-45AA-29BC-1AD6E17BDA88}"/>
              </a:ext>
            </a:extLst>
          </p:cNvPr>
          <p:cNvSpPr>
            <a:spLocks noGrp="1"/>
          </p:cNvSpPr>
          <p:nvPr>
            <p:ph type="title"/>
          </p:nvPr>
        </p:nvSpPr>
        <p:spPr/>
        <p:txBody>
          <a:bodyPr/>
          <a:lstStyle/>
          <a:p>
            <a:r>
              <a:rPr lang="en-US"/>
              <a:t>Statements</a:t>
            </a:r>
          </a:p>
        </p:txBody>
      </p:sp>
      <p:pic>
        <p:nvPicPr>
          <p:cNvPr id="4" name="Picture 3">
            <a:extLst>
              <a:ext uri="{FF2B5EF4-FFF2-40B4-BE49-F238E27FC236}">
                <a16:creationId xmlns:a16="http://schemas.microsoft.com/office/drawing/2014/main" id="{340C6422-72B4-CA0E-193C-04DCD0496780}"/>
              </a:ext>
            </a:extLst>
          </p:cNvPr>
          <p:cNvPicPr>
            <a:picLocks noChangeAspect="1"/>
          </p:cNvPicPr>
          <p:nvPr/>
        </p:nvPicPr>
        <p:blipFill>
          <a:blip r:embed="rId2"/>
          <a:stretch>
            <a:fillRect/>
          </a:stretch>
        </p:blipFill>
        <p:spPr>
          <a:xfrm>
            <a:off x="1716931" y="2859291"/>
            <a:ext cx="4615775" cy="860082"/>
          </a:xfrm>
          <a:prstGeom prst="rect">
            <a:avLst/>
          </a:prstGeom>
        </p:spPr>
      </p:pic>
      <p:pic>
        <p:nvPicPr>
          <p:cNvPr id="5" name="Picture 4">
            <a:extLst>
              <a:ext uri="{FF2B5EF4-FFF2-40B4-BE49-F238E27FC236}">
                <a16:creationId xmlns:a16="http://schemas.microsoft.com/office/drawing/2014/main" id="{99AE07AA-A872-347A-7E9C-4346EDB8DE29}"/>
              </a:ext>
            </a:extLst>
          </p:cNvPr>
          <p:cNvPicPr>
            <a:picLocks noChangeAspect="1"/>
          </p:cNvPicPr>
          <p:nvPr/>
        </p:nvPicPr>
        <p:blipFill>
          <a:blip r:embed="rId3"/>
          <a:stretch>
            <a:fillRect/>
          </a:stretch>
        </p:blipFill>
        <p:spPr>
          <a:xfrm>
            <a:off x="1716931" y="4181436"/>
            <a:ext cx="3863502" cy="636600"/>
          </a:xfrm>
          <a:prstGeom prst="rect">
            <a:avLst/>
          </a:prstGeom>
        </p:spPr>
      </p:pic>
    </p:spTree>
    <p:extLst>
      <p:ext uri="{BB962C8B-B14F-4D97-AF65-F5344CB8AC3E}">
        <p14:creationId xmlns:p14="http://schemas.microsoft.com/office/powerpoint/2010/main" val="3587165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0DC94F-B74B-70F7-0B58-E349925CCC90}"/>
              </a:ext>
            </a:extLst>
          </p:cNvPr>
          <p:cNvSpPr>
            <a:spLocks noGrp="1"/>
          </p:cNvSpPr>
          <p:nvPr>
            <p:ph sz="half" idx="1"/>
          </p:nvPr>
        </p:nvSpPr>
        <p:spPr/>
        <p:txBody>
          <a:bodyPr/>
          <a:lstStyle/>
          <a:p>
            <a:r>
              <a:rPr lang="en-US"/>
              <a:t>Conditional statements</a:t>
            </a:r>
          </a:p>
          <a:p>
            <a:endParaRPr lang="en-US"/>
          </a:p>
          <a:p>
            <a:endParaRPr lang="en-US"/>
          </a:p>
          <a:p>
            <a:endParaRPr lang="en-US"/>
          </a:p>
          <a:p>
            <a:r>
              <a:rPr lang="en-US"/>
              <a:t>Loop statements:</a:t>
            </a:r>
          </a:p>
        </p:txBody>
      </p:sp>
      <p:sp>
        <p:nvSpPr>
          <p:cNvPr id="3" name="Title 2">
            <a:extLst>
              <a:ext uri="{FF2B5EF4-FFF2-40B4-BE49-F238E27FC236}">
                <a16:creationId xmlns:a16="http://schemas.microsoft.com/office/drawing/2014/main" id="{64744007-202C-93A2-4A3F-A52EA740752B}"/>
              </a:ext>
            </a:extLst>
          </p:cNvPr>
          <p:cNvSpPr>
            <a:spLocks noGrp="1"/>
          </p:cNvSpPr>
          <p:nvPr>
            <p:ph type="title"/>
          </p:nvPr>
        </p:nvSpPr>
        <p:spPr/>
        <p:txBody>
          <a:bodyPr/>
          <a:lstStyle/>
          <a:p>
            <a:r>
              <a:rPr lang="en-US"/>
              <a:t>More examples</a:t>
            </a:r>
          </a:p>
        </p:txBody>
      </p:sp>
      <p:pic>
        <p:nvPicPr>
          <p:cNvPr id="4" name="Picture 3">
            <a:extLst>
              <a:ext uri="{FF2B5EF4-FFF2-40B4-BE49-F238E27FC236}">
                <a16:creationId xmlns:a16="http://schemas.microsoft.com/office/drawing/2014/main" id="{1B089D87-24A5-510E-5A44-C106E8B6384C}"/>
              </a:ext>
            </a:extLst>
          </p:cNvPr>
          <p:cNvPicPr>
            <a:picLocks noChangeAspect="1"/>
          </p:cNvPicPr>
          <p:nvPr/>
        </p:nvPicPr>
        <p:blipFill>
          <a:blip r:embed="rId2"/>
          <a:stretch>
            <a:fillRect/>
          </a:stretch>
        </p:blipFill>
        <p:spPr>
          <a:xfrm>
            <a:off x="1381328" y="1733019"/>
            <a:ext cx="5048655" cy="1399231"/>
          </a:xfrm>
          <a:prstGeom prst="rect">
            <a:avLst/>
          </a:prstGeom>
        </p:spPr>
      </p:pic>
      <p:pic>
        <p:nvPicPr>
          <p:cNvPr id="5" name="Picture 4">
            <a:extLst>
              <a:ext uri="{FF2B5EF4-FFF2-40B4-BE49-F238E27FC236}">
                <a16:creationId xmlns:a16="http://schemas.microsoft.com/office/drawing/2014/main" id="{A1873403-DC93-E8DD-D4AB-62A55AF167E5}"/>
              </a:ext>
            </a:extLst>
          </p:cNvPr>
          <p:cNvPicPr>
            <a:picLocks noChangeAspect="1"/>
          </p:cNvPicPr>
          <p:nvPr/>
        </p:nvPicPr>
        <p:blipFill>
          <a:blip r:embed="rId3"/>
          <a:stretch>
            <a:fillRect/>
          </a:stretch>
        </p:blipFill>
        <p:spPr>
          <a:xfrm>
            <a:off x="1453116" y="3531851"/>
            <a:ext cx="3776857" cy="784511"/>
          </a:xfrm>
          <a:prstGeom prst="rect">
            <a:avLst/>
          </a:prstGeom>
        </p:spPr>
      </p:pic>
    </p:spTree>
    <p:extLst>
      <p:ext uri="{BB962C8B-B14F-4D97-AF65-F5344CB8AC3E}">
        <p14:creationId xmlns:p14="http://schemas.microsoft.com/office/powerpoint/2010/main" val="2301020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599EB-E0CB-C437-43E6-357997CD62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FD0097-7FE8-432F-7E1F-B757382DF950}"/>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b="1"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dirty="0"/>
              <a:t>Expressions &amp; statements</a:t>
            </a:r>
          </a:p>
          <a:p>
            <a:pPr lvl="1"/>
            <a:r>
              <a:rPr lang="en-US" b="1"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1DC87652-B38A-C6A1-6BE5-5BAC550AC80D}"/>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068800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5F8A23-ED46-6B37-82F9-DD864BCF353F}"/>
              </a:ext>
            </a:extLst>
          </p:cNvPr>
          <p:cNvSpPr>
            <a:spLocks noGrp="1"/>
          </p:cNvSpPr>
          <p:nvPr>
            <p:ph sz="half" idx="1"/>
          </p:nvPr>
        </p:nvSpPr>
        <p:spPr>
          <a:xfrm>
            <a:off x="1453116" y="932864"/>
            <a:ext cx="7275456" cy="2567081"/>
          </a:xfrm>
        </p:spPr>
        <p:txBody>
          <a:bodyPr>
            <a:normAutofit lnSpcReduction="10000"/>
          </a:bodyPr>
          <a:lstStyle/>
          <a:p>
            <a:pPr>
              <a:buFont typeface="Arial" panose="020B0604020202020204" pitchFamily="34" charset="0"/>
              <a:buChar char="•"/>
            </a:pPr>
            <a:r>
              <a:rPr lang="en-AU" dirty="0"/>
              <a:t>In Java, </a:t>
            </a:r>
            <a:r>
              <a:rPr lang="en-AU" b="1" dirty="0"/>
              <a:t>all methods must be defined inside a class</a:t>
            </a:r>
            <a:r>
              <a:rPr lang="en-AU" dirty="0"/>
              <a:t>.</a:t>
            </a:r>
          </a:p>
          <a:p>
            <a:pPr>
              <a:buFont typeface="Arial" panose="020B0604020202020204" pitchFamily="34" charset="0"/>
              <a:buChar char="•"/>
            </a:pPr>
            <a:r>
              <a:rPr lang="en-AU" dirty="0"/>
              <a:t>A method is a reusable block of code that performs a task.</a:t>
            </a:r>
          </a:p>
          <a:p>
            <a:pPr>
              <a:buFont typeface="Arial" panose="020B0604020202020204" pitchFamily="34" charset="0"/>
              <a:buChar char="•"/>
            </a:pPr>
            <a:r>
              <a:rPr lang="en-AU" dirty="0"/>
              <a:t>Methods improve modularity, readability, and maintainability.</a:t>
            </a:r>
          </a:p>
          <a:p>
            <a:pPr>
              <a:buFont typeface="Arial" panose="020B0604020202020204" pitchFamily="34" charset="0"/>
              <a:buChar char="•"/>
            </a:pPr>
            <a:r>
              <a:rPr lang="en-AU" dirty="0"/>
              <a:t>Types:</a:t>
            </a:r>
          </a:p>
          <a:p>
            <a:pPr marL="742950" lvl="1" indent="-285750">
              <a:buFont typeface="Arial" panose="020B0604020202020204" pitchFamily="34" charset="0"/>
              <a:buChar char="•"/>
            </a:pPr>
            <a:r>
              <a:rPr lang="en-AU" b="1" dirty="0"/>
              <a:t>Predefined</a:t>
            </a:r>
            <a:r>
              <a:rPr lang="en-AU" dirty="0"/>
              <a:t> (e.g., </a:t>
            </a:r>
            <a:r>
              <a:rPr lang="en-AU" dirty="0" err="1"/>
              <a:t>System.out.println</a:t>
            </a:r>
            <a:r>
              <a:rPr lang="en-AU" dirty="0"/>
              <a:t>())</a:t>
            </a:r>
          </a:p>
          <a:p>
            <a:pPr marL="742950" lvl="1" indent="-285750">
              <a:buFont typeface="Arial" panose="020B0604020202020204" pitchFamily="34" charset="0"/>
              <a:buChar char="•"/>
            </a:pPr>
            <a:r>
              <a:rPr lang="en-AU" b="1" dirty="0"/>
              <a:t>User-defined</a:t>
            </a:r>
            <a:r>
              <a:rPr lang="en-AU" dirty="0"/>
              <a:t> (created by the programmer)</a:t>
            </a:r>
          </a:p>
          <a:p>
            <a:endParaRPr lang="en-US" dirty="0"/>
          </a:p>
        </p:txBody>
      </p:sp>
      <p:sp>
        <p:nvSpPr>
          <p:cNvPr id="3" name="Title 2">
            <a:extLst>
              <a:ext uri="{FF2B5EF4-FFF2-40B4-BE49-F238E27FC236}">
                <a16:creationId xmlns:a16="http://schemas.microsoft.com/office/drawing/2014/main" id="{A825E7F6-D624-B0F2-77B3-B68A1B988F30}"/>
              </a:ext>
            </a:extLst>
          </p:cNvPr>
          <p:cNvSpPr>
            <a:spLocks noGrp="1"/>
          </p:cNvSpPr>
          <p:nvPr>
            <p:ph type="title"/>
          </p:nvPr>
        </p:nvSpPr>
        <p:spPr>
          <a:xfrm>
            <a:off x="1453116" y="294215"/>
            <a:ext cx="7275456" cy="737648"/>
          </a:xfrm>
        </p:spPr>
        <p:txBody>
          <a:bodyPr>
            <a:normAutofit fontScale="90000"/>
          </a:bodyPr>
          <a:lstStyle/>
          <a:p>
            <a:r>
              <a:rPr lang="en-AU" b="1" dirty="0"/>
              <a:t>Method Basics – What is a Method?</a:t>
            </a:r>
            <a:br>
              <a:rPr lang="en-AU" b="1" dirty="0"/>
            </a:br>
            <a:endParaRPr lang="en-US" dirty="0"/>
          </a:p>
        </p:txBody>
      </p:sp>
      <p:pic>
        <p:nvPicPr>
          <p:cNvPr id="4" name="Picture 3">
            <a:extLst>
              <a:ext uri="{FF2B5EF4-FFF2-40B4-BE49-F238E27FC236}">
                <a16:creationId xmlns:a16="http://schemas.microsoft.com/office/drawing/2014/main" id="{DA901B6D-824B-BF71-6380-F570F0B3FDA6}"/>
              </a:ext>
            </a:extLst>
          </p:cNvPr>
          <p:cNvPicPr>
            <a:picLocks noChangeAspect="1"/>
          </p:cNvPicPr>
          <p:nvPr/>
        </p:nvPicPr>
        <p:blipFill>
          <a:blip r:embed="rId2"/>
          <a:stretch>
            <a:fillRect/>
          </a:stretch>
        </p:blipFill>
        <p:spPr>
          <a:xfrm>
            <a:off x="1326992" y="3633709"/>
            <a:ext cx="4553546" cy="1396046"/>
          </a:xfrm>
          <a:prstGeom prst="rect">
            <a:avLst/>
          </a:prstGeom>
        </p:spPr>
      </p:pic>
    </p:spTree>
    <p:extLst>
      <p:ext uri="{BB962C8B-B14F-4D97-AF65-F5344CB8AC3E}">
        <p14:creationId xmlns:p14="http://schemas.microsoft.com/office/powerpoint/2010/main" val="313220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727C99-6FE7-4C5D-A515-1B0C0B9915E1}"/>
              </a:ext>
            </a:extLst>
          </p:cNvPr>
          <p:cNvSpPr>
            <a:spLocks noGrp="1"/>
          </p:cNvSpPr>
          <p:nvPr>
            <p:ph sz="half" idx="1"/>
          </p:nvPr>
        </p:nvSpPr>
        <p:spPr>
          <a:xfrm>
            <a:off x="1453116" y="1174358"/>
            <a:ext cx="7275456" cy="3296577"/>
          </a:xfrm>
        </p:spPr>
        <p:txBody>
          <a:bodyPr>
            <a:normAutofit fontScale="92500" lnSpcReduction="20000"/>
          </a:bodyPr>
          <a:lstStyle/>
          <a:p>
            <a:r>
              <a:rPr lang="en-AU" dirty="0"/>
              <a:t>Assignment milestone 1 </a:t>
            </a:r>
          </a:p>
          <a:p>
            <a:pPr lvl="1"/>
            <a:r>
              <a:rPr lang="en-AU" dirty="0"/>
              <a:t>Weight:20%</a:t>
            </a:r>
          </a:p>
          <a:p>
            <a:pPr lvl="1"/>
            <a:r>
              <a:rPr lang="en-AU" dirty="0"/>
              <a:t>Group or individual (</a:t>
            </a:r>
            <a:r>
              <a:rPr lang="en-AU" dirty="0">
                <a:highlight>
                  <a:srgbClr val="FFFF00"/>
                </a:highlight>
              </a:rPr>
              <a:t>need to be approved if work as individual</a:t>
            </a:r>
            <a:r>
              <a:rPr lang="en-AU" dirty="0"/>
              <a:t>) </a:t>
            </a:r>
          </a:p>
          <a:p>
            <a:pPr lvl="1"/>
            <a:r>
              <a:rPr lang="en-AU" dirty="0"/>
              <a:t>Due: end of Friday in week 5 (22/08/2025)</a:t>
            </a:r>
          </a:p>
          <a:p>
            <a:r>
              <a:rPr lang="en-AU" dirty="0"/>
              <a:t>Assignment final submission</a:t>
            </a:r>
          </a:p>
          <a:p>
            <a:pPr lvl="1"/>
            <a:r>
              <a:rPr lang="en-AU" dirty="0"/>
              <a:t>Weight: 40%</a:t>
            </a:r>
          </a:p>
          <a:p>
            <a:pPr lvl="1"/>
            <a:r>
              <a:rPr lang="en-AU" dirty="0"/>
              <a:t>Group or individual (same setting as milestone 1) </a:t>
            </a:r>
          </a:p>
          <a:p>
            <a:pPr lvl="1"/>
            <a:r>
              <a:rPr lang="en-AU" dirty="0"/>
              <a:t>Due: end of Friday in week 11 (03/10/2025)</a:t>
            </a:r>
          </a:p>
          <a:p>
            <a:r>
              <a:rPr lang="en-AU" dirty="0"/>
              <a:t>Final exam </a:t>
            </a:r>
          </a:p>
          <a:p>
            <a:pPr lvl="1"/>
            <a:r>
              <a:rPr lang="en-AU" dirty="0"/>
              <a:t>Weight: 40%</a:t>
            </a:r>
          </a:p>
          <a:p>
            <a:pPr lvl="1"/>
            <a:r>
              <a:rPr lang="en-AU" dirty="0"/>
              <a:t>Individual, two hours</a:t>
            </a:r>
          </a:p>
          <a:p>
            <a:pPr lvl="1"/>
            <a:r>
              <a:rPr lang="en-AU" dirty="0"/>
              <a:t>Close book (with notes)</a:t>
            </a:r>
          </a:p>
        </p:txBody>
      </p:sp>
      <p:sp>
        <p:nvSpPr>
          <p:cNvPr id="3" name="Title 2">
            <a:extLst>
              <a:ext uri="{FF2B5EF4-FFF2-40B4-BE49-F238E27FC236}">
                <a16:creationId xmlns:a16="http://schemas.microsoft.com/office/drawing/2014/main" id="{433329B8-BF5F-4723-8B4F-2A171999AF29}"/>
              </a:ext>
            </a:extLst>
          </p:cNvPr>
          <p:cNvSpPr>
            <a:spLocks noGrp="1"/>
          </p:cNvSpPr>
          <p:nvPr>
            <p:ph type="title"/>
          </p:nvPr>
        </p:nvSpPr>
        <p:spPr/>
        <p:txBody>
          <a:bodyPr/>
          <a:lstStyle/>
          <a:p>
            <a:r>
              <a:rPr lang="en-AU" dirty="0"/>
              <a:t>Assessment plan</a:t>
            </a:r>
          </a:p>
        </p:txBody>
      </p:sp>
    </p:spTree>
    <p:extLst>
      <p:ext uri="{BB962C8B-B14F-4D97-AF65-F5344CB8AC3E}">
        <p14:creationId xmlns:p14="http://schemas.microsoft.com/office/powerpoint/2010/main" val="2750045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8FC90-F76D-1A14-ABCE-6C5FF4558286}"/>
              </a:ext>
            </a:extLst>
          </p:cNvPr>
          <p:cNvSpPr>
            <a:spLocks noGrp="1"/>
          </p:cNvSpPr>
          <p:nvPr>
            <p:ph sz="half" idx="1"/>
          </p:nvPr>
        </p:nvSpPr>
        <p:spPr/>
        <p:txBody>
          <a:bodyPr/>
          <a:lstStyle/>
          <a:p>
            <a:pPr>
              <a:buFont typeface="Arial" panose="020B0604020202020204" pitchFamily="34" charset="0"/>
              <a:buChar char="•"/>
            </a:pPr>
            <a:r>
              <a:rPr lang="en-AU" dirty="0"/>
              <a:t>Java is a </a:t>
            </a:r>
            <a:r>
              <a:rPr lang="en-AU" b="1" dirty="0"/>
              <a:t>class-based object-oriented language</a:t>
            </a:r>
            <a:endParaRPr lang="en-AU" dirty="0"/>
          </a:p>
          <a:p>
            <a:pPr>
              <a:buFont typeface="Arial" panose="020B0604020202020204" pitchFamily="34" charset="0"/>
              <a:buChar char="•"/>
            </a:pPr>
            <a:r>
              <a:rPr lang="en-AU" dirty="0"/>
              <a:t>Methods </a:t>
            </a:r>
            <a:r>
              <a:rPr lang="en-AU" b="1" dirty="0"/>
              <a:t>cannot exist outside a class</a:t>
            </a:r>
            <a:r>
              <a:rPr lang="en-AU" dirty="0"/>
              <a:t> in standard Java files</a:t>
            </a:r>
          </a:p>
          <a:p>
            <a:r>
              <a:rPr lang="en-AU" dirty="0"/>
              <a:t>⚠️ </a:t>
            </a:r>
            <a:r>
              <a:rPr lang="en-AU" b="1" dirty="0"/>
              <a:t>Exception</a:t>
            </a:r>
            <a:r>
              <a:rPr lang="en-AU" dirty="0"/>
              <a:t>: In </a:t>
            </a:r>
            <a:r>
              <a:rPr lang="en-AU" dirty="0" err="1"/>
              <a:t>JShell</a:t>
            </a:r>
            <a:r>
              <a:rPr lang="en-AU" dirty="0"/>
              <a:t>, you can write methods outside classes because </a:t>
            </a:r>
            <a:r>
              <a:rPr lang="en-AU" dirty="0" err="1"/>
              <a:t>JShell</a:t>
            </a:r>
            <a:r>
              <a:rPr lang="en-AU" dirty="0"/>
              <a:t> wraps them automatically</a:t>
            </a:r>
          </a:p>
          <a:p>
            <a:endParaRPr lang="en-US" dirty="0"/>
          </a:p>
        </p:txBody>
      </p:sp>
      <p:sp>
        <p:nvSpPr>
          <p:cNvPr id="3" name="Title 2">
            <a:extLst>
              <a:ext uri="{FF2B5EF4-FFF2-40B4-BE49-F238E27FC236}">
                <a16:creationId xmlns:a16="http://schemas.microsoft.com/office/drawing/2014/main" id="{45CCA36C-12DD-DD51-32AF-7E4C5F46197D}"/>
              </a:ext>
            </a:extLst>
          </p:cNvPr>
          <p:cNvSpPr>
            <a:spLocks noGrp="1"/>
          </p:cNvSpPr>
          <p:nvPr>
            <p:ph type="title"/>
          </p:nvPr>
        </p:nvSpPr>
        <p:spPr/>
        <p:txBody>
          <a:bodyPr>
            <a:normAutofit fontScale="90000"/>
          </a:bodyPr>
          <a:lstStyle/>
          <a:p>
            <a:r>
              <a:rPr lang="en-AU" b="1" dirty="0"/>
              <a:t>Why Methods Must Be in Classes</a:t>
            </a:r>
            <a:br>
              <a:rPr lang="en-AU" b="1" dirty="0"/>
            </a:br>
            <a:endParaRPr lang="en-US" dirty="0"/>
          </a:p>
        </p:txBody>
      </p:sp>
      <p:pic>
        <p:nvPicPr>
          <p:cNvPr id="4" name="Picture 3">
            <a:extLst>
              <a:ext uri="{FF2B5EF4-FFF2-40B4-BE49-F238E27FC236}">
                <a16:creationId xmlns:a16="http://schemas.microsoft.com/office/drawing/2014/main" id="{A8F36D2C-D22C-BBB5-DEC1-D13A3778525A}"/>
              </a:ext>
            </a:extLst>
          </p:cNvPr>
          <p:cNvPicPr>
            <a:picLocks noChangeAspect="1"/>
          </p:cNvPicPr>
          <p:nvPr/>
        </p:nvPicPr>
        <p:blipFill>
          <a:blip r:embed="rId2"/>
          <a:stretch>
            <a:fillRect/>
          </a:stretch>
        </p:blipFill>
        <p:spPr>
          <a:xfrm>
            <a:off x="1669830" y="2988444"/>
            <a:ext cx="5155035" cy="1718345"/>
          </a:xfrm>
          <a:prstGeom prst="rect">
            <a:avLst/>
          </a:prstGeom>
        </p:spPr>
      </p:pic>
    </p:spTree>
    <p:extLst>
      <p:ext uri="{BB962C8B-B14F-4D97-AF65-F5344CB8AC3E}">
        <p14:creationId xmlns:p14="http://schemas.microsoft.com/office/powerpoint/2010/main" val="2810790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12A82E-B6F3-E402-6AE0-DC52DAF173AD}"/>
              </a:ext>
            </a:extLst>
          </p:cNvPr>
          <p:cNvSpPr>
            <a:spLocks noGrp="1"/>
          </p:cNvSpPr>
          <p:nvPr>
            <p:ph sz="half" idx="1"/>
          </p:nvPr>
        </p:nvSpPr>
        <p:spPr/>
        <p:txBody>
          <a:bodyPr/>
          <a:lstStyle/>
          <a:p>
            <a:endParaRPr lang="en-US"/>
          </a:p>
        </p:txBody>
      </p:sp>
      <p:sp>
        <p:nvSpPr>
          <p:cNvPr id="3" name="Title 2">
            <a:extLst>
              <a:ext uri="{FF2B5EF4-FFF2-40B4-BE49-F238E27FC236}">
                <a16:creationId xmlns:a16="http://schemas.microsoft.com/office/drawing/2014/main" id="{78B2CF5F-4D02-6515-8C3B-B9BD3682D1FC}"/>
              </a:ext>
            </a:extLst>
          </p:cNvPr>
          <p:cNvSpPr>
            <a:spLocks noGrp="1"/>
          </p:cNvSpPr>
          <p:nvPr>
            <p:ph type="title"/>
          </p:nvPr>
        </p:nvSpPr>
        <p:spPr/>
        <p:txBody>
          <a:bodyPr>
            <a:normAutofit fontScale="90000"/>
          </a:bodyPr>
          <a:lstStyle/>
          <a:p>
            <a:r>
              <a:rPr lang="en-AU" b="1" dirty="0"/>
              <a:t>Method Syntax and Structure</a:t>
            </a:r>
            <a:br>
              <a:rPr lang="en-AU" b="1" dirty="0"/>
            </a:br>
            <a:endParaRPr lang="en-US" dirty="0"/>
          </a:p>
        </p:txBody>
      </p:sp>
      <p:pic>
        <p:nvPicPr>
          <p:cNvPr id="4" name="Picture 3">
            <a:extLst>
              <a:ext uri="{FF2B5EF4-FFF2-40B4-BE49-F238E27FC236}">
                <a16:creationId xmlns:a16="http://schemas.microsoft.com/office/drawing/2014/main" id="{59732D51-4A00-8D77-3B6A-7C3881462809}"/>
              </a:ext>
            </a:extLst>
          </p:cNvPr>
          <p:cNvPicPr>
            <a:picLocks noChangeAspect="1"/>
          </p:cNvPicPr>
          <p:nvPr/>
        </p:nvPicPr>
        <p:blipFill>
          <a:blip r:embed="rId2"/>
          <a:stretch>
            <a:fillRect/>
          </a:stretch>
        </p:blipFill>
        <p:spPr>
          <a:xfrm>
            <a:off x="1453116" y="1292162"/>
            <a:ext cx="6862691" cy="3566793"/>
          </a:xfrm>
          <a:prstGeom prst="rect">
            <a:avLst/>
          </a:prstGeom>
        </p:spPr>
      </p:pic>
    </p:spTree>
    <p:extLst>
      <p:ext uri="{BB962C8B-B14F-4D97-AF65-F5344CB8AC3E}">
        <p14:creationId xmlns:p14="http://schemas.microsoft.com/office/powerpoint/2010/main" val="1522549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E822C-A9C0-DA80-AFD3-A1F9D23A03C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84C15-1CF0-3A45-F0B8-C57625E17FCE}"/>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dirty="0"/>
              <a:t>Expressions &amp; statements</a:t>
            </a:r>
          </a:p>
          <a:p>
            <a:pPr lvl="1"/>
            <a:r>
              <a:rPr lang="en-US" dirty="0"/>
              <a:t>Method basics</a:t>
            </a:r>
          </a:p>
          <a:p>
            <a:r>
              <a:rPr lang="en-US" b="1" dirty="0"/>
              <a:t>Software Engineering</a:t>
            </a:r>
          </a:p>
          <a:p>
            <a:pPr lvl="1"/>
            <a:r>
              <a:rPr lang="en-US" b="1"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AE0BA983-66D0-9BAF-D1E5-65063F10870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4130190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1E944-AA35-4045-8BEE-4C5C87ADD0BA}"/>
              </a:ext>
            </a:extLst>
          </p:cNvPr>
          <p:cNvSpPr>
            <a:spLocks noGrp="1"/>
          </p:cNvSpPr>
          <p:nvPr>
            <p:ph sz="half" idx="1"/>
          </p:nvPr>
        </p:nvSpPr>
        <p:spPr/>
        <p:txBody>
          <a:bodyPr/>
          <a:lstStyle/>
          <a:p>
            <a:pPr>
              <a:spcBef>
                <a:spcPct val="50000"/>
              </a:spcBef>
              <a:buClrTx/>
              <a:buSzTx/>
              <a:buFontTx/>
              <a:buNone/>
            </a:pPr>
            <a:r>
              <a:rPr lang="en-US" altLang="en-US" i="1" dirty="0">
                <a:latin typeface="Palatino" pitchFamily="-128" charset="0"/>
                <a:ea typeface="ＭＳ Ｐゴシック" panose="020B0600070205080204" pitchFamily="34" charset="-128"/>
              </a:rPr>
              <a:t>Software is: </a:t>
            </a:r>
          </a:p>
          <a:p>
            <a:pPr>
              <a:spcBef>
                <a:spcPct val="50000"/>
              </a:spcBef>
              <a:buClrTx/>
              <a:buSzTx/>
              <a:buFontTx/>
              <a:buAutoNum type="arabicParenBoth"/>
            </a:pPr>
            <a:r>
              <a:rPr lang="en-US" altLang="en-US" i="1" dirty="0">
                <a:solidFill>
                  <a:srgbClr val="FF0000"/>
                </a:solidFill>
                <a:latin typeface="Palatino" pitchFamily="-128" charset="0"/>
                <a:ea typeface="ＭＳ Ｐゴシック" panose="020B0600070205080204" pitchFamily="34" charset="-128"/>
              </a:rPr>
              <a:t>instructions</a:t>
            </a:r>
            <a:r>
              <a:rPr lang="en-US" altLang="en-US" i="1" dirty="0">
                <a:latin typeface="Palatino" pitchFamily="-128" charset="0"/>
                <a:ea typeface="ＭＳ Ｐゴシック" panose="020B0600070205080204" pitchFamily="34" charset="-128"/>
              </a:rPr>
              <a:t> (computer programs) that when executed provide desired features, function, and performance;  </a:t>
            </a:r>
          </a:p>
          <a:p>
            <a:pPr>
              <a:spcBef>
                <a:spcPct val="50000"/>
              </a:spcBef>
              <a:buClrTx/>
              <a:buSzTx/>
              <a:buFontTx/>
              <a:buAutoNum type="arabicParenBoth"/>
            </a:pPr>
            <a:r>
              <a:rPr lang="en-US" altLang="en-US" i="1" dirty="0">
                <a:solidFill>
                  <a:srgbClr val="FF0000"/>
                </a:solidFill>
                <a:latin typeface="Palatino" pitchFamily="-128" charset="0"/>
                <a:ea typeface="ＭＳ Ｐゴシック" panose="020B0600070205080204" pitchFamily="34" charset="-128"/>
              </a:rPr>
              <a:t>data (in) structures </a:t>
            </a:r>
            <a:r>
              <a:rPr lang="en-US" altLang="en-US" i="1" dirty="0">
                <a:latin typeface="Palatino" pitchFamily="-128" charset="0"/>
                <a:ea typeface="ＭＳ Ｐゴシック" panose="020B0600070205080204" pitchFamily="34" charset="-128"/>
              </a:rPr>
              <a:t>that enable the programs to adequately manipulate information and </a:t>
            </a:r>
          </a:p>
          <a:p>
            <a:pPr>
              <a:spcBef>
                <a:spcPct val="50000"/>
              </a:spcBef>
              <a:buClrTx/>
              <a:buSzTx/>
              <a:buFontTx/>
              <a:buAutoNum type="arabicParenBoth"/>
            </a:pPr>
            <a:r>
              <a:rPr lang="en-US" altLang="en-US" i="1" dirty="0">
                <a:solidFill>
                  <a:srgbClr val="FF0000"/>
                </a:solidFill>
                <a:latin typeface="Palatino" pitchFamily="-128" charset="0"/>
                <a:ea typeface="ＭＳ Ｐゴシック" panose="020B0600070205080204" pitchFamily="34" charset="-128"/>
              </a:rPr>
              <a:t>documentation</a:t>
            </a:r>
            <a:r>
              <a:rPr lang="en-US" altLang="en-US" i="1" dirty="0">
                <a:latin typeface="Palatino" pitchFamily="-128" charset="0"/>
                <a:ea typeface="ＭＳ Ｐゴシック" panose="020B0600070205080204" pitchFamily="34" charset="-128"/>
              </a:rPr>
              <a:t> that describes the operation and use of the programs.</a:t>
            </a:r>
            <a:r>
              <a:rPr lang="en-US" altLang="en-US" dirty="0">
                <a:latin typeface="Palatino" pitchFamily="-128" charset="0"/>
                <a:ea typeface="ＭＳ Ｐゴシック" panose="020B0600070205080204" pitchFamily="34" charset="-128"/>
              </a:rPr>
              <a:t> </a:t>
            </a:r>
          </a:p>
          <a:p>
            <a:endParaRPr lang="en-AU" dirty="0"/>
          </a:p>
        </p:txBody>
      </p:sp>
      <p:sp>
        <p:nvSpPr>
          <p:cNvPr id="3" name="Title 2">
            <a:extLst>
              <a:ext uri="{FF2B5EF4-FFF2-40B4-BE49-F238E27FC236}">
                <a16:creationId xmlns:a16="http://schemas.microsoft.com/office/drawing/2014/main" id="{2C5B6423-1677-4F10-8593-21F5FD13EB16}"/>
              </a:ext>
            </a:extLst>
          </p:cNvPr>
          <p:cNvSpPr>
            <a:spLocks noGrp="1"/>
          </p:cNvSpPr>
          <p:nvPr>
            <p:ph type="title"/>
          </p:nvPr>
        </p:nvSpPr>
        <p:spPr/>
        <p:txBody>
          <a:bodyPr/>
          <a:lstStyle/>
          <a:p>
            <a:r>
              <a:rPr lang="en-AU" dirty="0"/>
              <a:t>What is Software</a:t>
            </a:r>
          </a:p>
        </p:txBody>
      </p:sp>
    </p:spTree>
    <p:extLst>
      <p:ext uri="{BB962C8B-B14F-4D97-AF65-F5344CB8AC3E}">
        <p14:creationId xmlns:p14="http://schemas.microsoft.com/office/powerpoint/2010/main" val="126975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E5D47-B24C-4454-9F05-A919883F3927}"/>
              </a:ext>
            </a:extLst>
          </p:cNvPr>
          <p:cNvSpPr>
            <a:spLocks noGrp="1"/>
          </p:cNvSpPr>
          <p:nvPr>
            <p:ph sz="half" idx="1"/>
          </p:nvPr>
        </p:nvSpPr>
        <p:spPr/>
        <p:txBody>
          <a:bodyPr/>
          <a:lstStyle/>
          <a:p>
            <a:pPr>
              <a:defRPr/>
            </a:pPr>
            <a:r>
              <a:rPr lang="en-US" altLang="en-US" b="1" i="1" dirty="0">
                <a:solidFill>
                  <a:srgbClr val="FF0000"/>
                </a:solidFill>
                <a:latin typeface="Palatino" pitchFamily="-128" charset="0"/>
              </a:rPr>
              <a:t>Developed or engineered</a:t>
            </a:r>
            <a:r>
              <a:rPr lang="en-US" altLang="en-US" b="1" i="1" dirty="0">
                <a:latin typeface="Palatino" pitchFamily="-128" charset="0"/>
              </a:rPr>
              <a:t>, </a:t>
            </a:r>
            <a:r>
              <a:rPr lang="en-US" altLang="en-US" b="1" i="1" dirty="0">
                <a:solidFill>
                  <a:srgbClr val="FF0000"/>
                </a:solidFill>
                <a:latin typeface="Palatino" pitchFamily="-128" charset="0"/>
              </a:rPr>
              <a:t>not manufactured</a:t>
            </a:r>
          </a:p>
          <a:p>
            <a:pPr>
              <a:defRPr/>
            </a:pPr>
            <a:r>
              <a:rPr lang="en-US" altLang="en-US" b="1" i="1" dirty="0">
                <a:latin typeface="Palatino" pitchFamily="-128" charset="0"/>
              </a:rPr>
              <a:t>Software doesn't "</a:t>
            </a:r>
            <a:r>
              <a:rPr lang="en-US" altLang="en-US" b="1" i="1" dirty="0">
                <a:solidFill>
                  <a:srgbClr val="FF0000"/>
                </a:solidFill>
                <a:latin typeface="Palatino" pitchFamily="-128" charset="0"/>
              </a:rPr>
              <a:t>wear out</a:t>
            </a:r>
            <a:r>
              <a:rPr lang="en-US" altLang="en-US" b="1" i="1" dirty="0">
                <a:latin typeface="Palatino" pitchFamily="-128" charset="0"/>
              </a:rPr>
              <a:t>."</a:t>
            </a:r>
            <a:r>
              <a:rPr lang="en-US" altLang="en-US" b="1" dirty="0">
                <a:latin typeface="Palatino" pitchFamily="-128" charset="0"/>
              </a:rPr>
              <a:t> </a:t>
            </a:r>
          </a:p>
          <a:p>
            <a:pPr>
              <a:defRPr/>
            </a:pPr>
            <a:r>
              <a:rPr lang="en-US" altLang="en-US" b="1" i="1" dirty="0">
                <a:solidFill>
                  <a:srgbClr val="FF0000"/>
                </a:solidFill>
                <a:latin typeface="Palatino" pitchFamily="-128" charset="0"/>
              </a:rPr>
              <a:t>custom-built</a:t>
            </a:r>
            <a:r>
              <a:rPr lang="en-US" altLang="en-US" b="1" i="1" dirty="0">
                <a:latin typeface="Palatino" pitchFamily="-128" charset="0"/>
              </a:rPr>
              <a:t>.</a:t>
            </a:r>
          </a:p>
          <a:p>
            <a:endParaRPr lang="en-AU" dirty="0"/>
          </a:p>
        </p:txBody>
      </p:sp>
      <p:sp>
        <p:nvSpPr>
          <p:cNvPr id="3" name="Title 2">
            <a:extLst>
              <a:ext uri="{FF2B5EF4-FFF2-40B4-BE49-F238E27FC236}">
                <a16:creationId xmlns:a16="http://schemas.microsoft.com/office/drawing/2014/main" id="{EFC94DEE-481C-4850-B8DE-CFCE038945B6}"/>
              </a:ext>
            </a:extLst>
          </p:cNvPr>
          <p:cNvSpPr>
            <a:spLocks noGrp="1"/>
          </p:cNvSpPr>
          <p:nvPr>
            <p:ph type="title"/>
          </p:nvPr>
        </p:nvSpPr>
        <p:spPr/>
        <p:txBody>
          <a:bodyPr/>
          <a:lstStyle/>
          <a:p>
            <a:r>
              <a:rPr lang="en-AU" dirty="0"/>
              <a:t>Software is Special</a:t>
            </a:r>
          </a:p>
        </p:txBody>
      </p:sp>
    </p:spTree>
    <p:extLst>
      <p:ext uri="{BB962C8B-B14F-4D97-AF65-F5344CB8AC3E}">
        <p14:creationId xmlns:p14="http://schemas.microsoft.com/office/powerpoint/2010/main" val="2576436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9ED403-0AF3-45B8-B5EC-8C986E3C9333}"/>
              </a:ext>
            </a:extLst>
          </p:cNvPr>
          <p:cNvSpPr>
            <a:spLocks noGrp="1"/>
          </p:cNvSpPr>
          <p:nvPr>
            <p:ph type="title"/>
          </p:nvPr>
        </p:nvSpPr>
        <p:spPr/>
        <p:txBody>
          <a:bodyPr/>
          <a:lstStyle/>
          <a:p>
            <a:r>
              <a:rPr lang="en-AU" dirty="0"/>
              <a:t>Wear vs. </a:t>
            </a:r>
            <a:r>
              <a:rPr lang="en-AU" dirty="0" err="1"/>
              <a:t>Deteroration</a:t>
            </a:r>
            <a:endParaRPr lang="en-AU" dirty="0"/>
          </a:p>
        </p:txBody>
      </p:sp>
      <p:pic>
        <p:nvPicPr>
          <p:cNvPr id="4" name="Picture 4">
            <a:extLst>
              <a:ext uri="{FF2B5EF4-FFF2-40B4-BE49-F238E27FC236}">
                <a16:creationId xmlns:a16="http://schemas.microsoft.com/office/drawing/2014/main" id="{BB4F93BB-C6ED-4D3C-80DA-70598A220D0C}"/>
              </a:ext>
            </a:extLst>
          </p:cNvPr>
          <p:cNvPicPr>
            <a:picLocks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0675" y="1174359"/>
            <a:ext cx="5284788"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17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BC6DB8-8BF3-4772-9CEE-B2712740663D}"/>
              </a:ext>
            </a:extLst>
          </p:cNvPr>
          <p:cNvSpPr>
            <a:spLocks noGrp="1"/>
          </p:cNvSpPr>
          <p:nvPr>
            <p:ph type="title"/>
          </p:nvPr>
        </p:nvSpPr>
        <p:spPr/>
        <p:txBody>
          <a:bodyPr/>
          <a:lstStyle/>
          <a:p>
            <a:r>
              <a:rPr lang="en-AU" dirty="0"/>
              <a:t>What is Engineering</a:t>
            </a:r>
          </a:p>
        </p:txBody>
      </p:sp>
      <p:pic>
        <p:nvPicPr>
          <p:cNvPr id="4" name="Picture 2">
            <a:extLst>
              <a:ext uri="{FF2B5EF4-FFF2-40B4-BE49-F238E27FC236}">
                <a16:creationId xmlns:a16="http://schemas.microsoft.com/office/drawing/2014/main" id="{C27F27C2-59B6-428D-A0A2-12EF3A85370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44276" y="1093131"/>
            <a:ext cx="5755341" cy="395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978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77E56-651C-4348-8701-5B5C6520EA2D}"/>
              </a:ext>
            </a:extLst>
          </p:cNvPr>
          <p:cNvSpPr>
            <a:spLocks noGrp="1"/>
          </p:cNvSpPr>
          <p:nvPr>
            <p:ph sz="half" idx="1"/>
          </p:nvPr>
        </p:nvSpPr>
        <p:spPr/>
        <p:txBody>
          <a:bodyPr/>
          <a:lstStyle/>
          <a:p>
            <a:pPr>
              <a:defRPr/>
            </a:pPr>
            <a:r>
              <a:rPr lang="en-AU" kern="0" dirty="0"/>
              <a:t>Large scale</a:t>
            </a:r>
          </a:p>
          <a:p>
            <a:pPr>
              <a:defRPr/>
            </a:pPr>
            <a:r>
              <a:rPr lang="en-AU" kern="0" dirty="0"/>
              <a:t>Quality</a:t>
            </a:r>
          </a:p>
          <a:p>
            <a:pPr>
              <a:defRPr/>
            </a:pPr>
            <a:r>
              <a:rPr lang="en-AU" kern="0" dirty="0"/>
              <a:t>Commercial (market)</a:t>
            </a:r>
          </a:p>
          <a:p>
            <a:pPr>
              <a:defRPr/>
            </a:pPr>
            <a:r>
              <a:rPr lang="en-AU" kern="0" dirty="0"/>
              <a:t>Cost effective (profit)</a:t>
            </a:r>
          </a:p>
          <a:p>
            <a:pPr>
              <a:defRPr/>
            </a:pPr>
            <a:r>
              <a:rPr lang="en-AU" kern="0" dirty="0"/>
              <a:t>Practical</a:t>
            </a:r>
          </a:p>
          <a:p>
            <a:pPr>
              <a:defRPr/>
            </a:pPr>
            <a:r>
              <a:rPr lang="en-AU" kern="0" dirty="0"/>
              <a:t>Management and human issue</a:t>
            </a:r>
          </a:p>
          <a:p>
            <a:pPr>
              <a:defRPr/>
            </a:pPr>
            <a:r>
              <a:rPr lang="en-AU" kern="0" dirty="0"/>
              <a:t>Standards and regulation</a:t>
            </a:r>
          </a:p>
          <a:p>
            <a:endParaRPr lang="en-AU" dirty="0"/>
          </a:p>
        </p:txBody>
      </p:sp>
      <p:sp>
        <p:nvSpPr>
          <p:cNvPr id="3" name="Title 2">
            <a:extLst>
              <a:ext uri="{FF2B5EF4-FFF2-40B4-BE49-F238E27FC236}">
                <a16:creationId xmlns:a16="http://schemas.microsoft.com/office/drawing/2014/main" id="{175AB7D3-9471-4945-998B-5EA81BC78E5C}"/>
              </a:ext>
            </a:extLst>
          </p:cNvPr>
          <p:cNvSpPr>
            <a:spLocks noGrp="1"/>
          </p:cNvSpPr>
          <p:nvPr>
            <p:ph type="title"/>
          </p:nvPr>
        </p:nvSpPr>
        <p:spPr/>
        <p:txBody>
          <a:bodyPr/>
          <a:lstStyle/>
          <a:p>
            <a:r>
              <a:rPr lang="en-AU" dirty="0"/>
              <a:t>Properties of Engineering</a:t>
            </a:r>
          </a:p>
        </p:txBody>
      </p:sp>
    </p:spTree>
    <p:extLst>
      <p:ext uri="{BB962C8B-B14F-4D97-AF65-F5344CB8AC3E}">
        <p14:creationId xmlns:p14="http://schemas.microsoft.com/office/powerpoint/2010/main" val="511702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054C11-33A9-4DC8-8FA1-63B2D173A846}"/>
              </a:ext>
            </a:extLst>
          </p:cNvPr>
          <p:cNvSpPr>
            <a:spLocks noGrp="1"/>
          </p:cNvSpPr>
          <p:nvPr>
            <p:ph sz="half" idx="1"/>
          </p:nvPr>
        </p:nvSpPr>
        <p:spPr/>
        <p:txBody>
          <a:bodyPr/>
          <a:lstStyle/>
          <a:p>
            <a:r>
              <a:rPr lang="en-AU" dirty="0"/>
              <a:t>IEEE definition</a:t>
            </a:r>
          </a:p>
          <a:p>
            <a:pPr lvl="1"/>
            <a:r>
              <a:rPr lang="en-US" dirty="0"/>
              <a:t>the application of a </a:t>
            </a:r>
            <a:r>
              <a:rPr lang="en-US" dirty="0">
                <a:solidFill>
                  <a:srgbClr val="FF0000"/>
                </a:solidFill>
              </a:rPr>
              <a:t>systematic</a:t>
            </a:r>
            <a:r>
              <a:rPr lang="en-US" dirty="0"/>
              <a:t>, </a:t>
            </a:r>
            <a:r>
              <a:rPr lang="en-US" dirty="0">
                <a:solidFill>
                  <a:srgbClr val="FF0000"/>
                </a:solidFill>
              </a:rPr>
              <a:t>disciplined</a:t>
            </a:r>
            <a:r>
              <a:rPr lang="en-US" dirty="0"/>
              <a:t>, </a:t>
            </a:r>
            <a:r>
              <a:rPr lang="en-US" dirty="0">
                <a:solidFill>
                  <a:srgbClr val="FF0000"/>
                </a:solidFill>
              </a:rPr>
              <a:t>quantifiable</a:t>
            </a:r>
            <a:r>
              <a:rPr lang="en-US" dirty="0"/>
              <a:t> approach to the </a:t>
            </a:r>
            <a:r>
              <a:rPr lang="en-US" dirty="0">
                <a:solidFill>
                  <a:srgbClr val="FF0000"/>
                </a:solidFill>
              </a:rPr>
              <a:t>development</a:t>
            </a:r>
            <a:r>
              <a:rPr lang="en-US" dirty="0"/>
              <a:t>, </a:t>
            </a:r>
            <a:r>
              <a:rPr lang="en-US" dirty="0">
                <a:solidFill>
                  <a:srgbClr val="FF0000"/>
                </a:solidFill>
              </a:rPr>
              <a:t>operation</a:t>
            </a:r>
            <a:r>
              <a:rPr lang="en-US" dirty="0"/>
              <a:t>, and </a:t>
            </a:r>
            <a:r>
              <a:rPr lang="en-US" dirty="0">
                <a:solidFill>
                  <a:srgbClr val="FF0000"/>
                </a:solidFill>
              </a:rPr>
              <a:t>maintenance</a:t>
            </a:r>
            <a:r>
              <a:rPr lang="en-US" dirty="0"/>
              <a:t> of software, and</a:t>
            </a:r>
          </a:p>
          <a:p>
            <a:pPr lvl="1"/>
            <a:r>
              <a:rPr lang="en-US" dirty="0"/>
              <a:t> the </a:t>
            </a:r>
            <a:r>
              <a:rPr lang="en-US" dirty="0">
                <a:solidFill>
                  <a:srgbClr val="FF0000"/>
                </a:solidFill>
              </a:rPr>
              <a:t>study</a:t>
            </a:r>
            <a:r>
              <a:rPr lang="en-US" dirty="0"/>
              <a:t> of these approaches; that is, the application of engineering to software.</a:t>
            </a:r>
          </a:p>
          <a:p>
            <a:endParaRPr lang="en-AU" dirty="0"/>
          </a:p>
        </p:txBody>
      </p:sp>
      <p:sp>
        <p:nvSpPr>
          <p:cNvPr id="3" name="Title 2">
            <a:extLst>
              <a:ext uri="{FF2B5EF4-FFF2-40B4-BE49-F238E27FC236}">
                <a16:creationId xmlns:a16="http://schemas.microsoft.com/office/drawing/2014/main" id="{4730D0EA-3528-4E64-B91F-4FC7D283C2D7}"/>
              </a:ext>
            </a:extLst>
          </p:cNvPr>
          <p:cNvSpPr>
            <a:spLocks noGrp="1"/>
          </p:cNvSpPr>
          <p:nvPr>
            <p:ph type="title"/>
          </p:nvPr>
        </p:nvSpPr>
        <p:spPr/>
        <p:txBody>
          <a:bodyPr/>
          <a:lstStyle/>
          <a:p>
            <a:r>
              <a:rPr lang="en-AU" dirty="0"/>
              <a:t>Software Engineering</a:t>
            </a:r>
          </a:p>
        </p:txBody>
      </p:sp>
    </p:spTree>
    <p:extLst>
      <p:ext uri="{BB962C8B-B14F-4D97-AF65-F5344CB8AC3E}">
        <p14:creationId xmlns:p14="http://schemas.microsoft.com/office/powerpoint/2010/main" val="607322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CFFCC-C6EA-4203-8C15-2A5FF273D891}"/>
              </a:ext>
            </a:extLst>
          </p:cNvPr>
          <p:cNvSpPr>
            <a:spLocks noGrp="1"/>
          </p:cNvSpPr>
          <p:nvPr>
            <p:ph type="title"/>
          </p:nvPr>
        </p:nvSpPr>
        <p:spPr/>
        <p:txBody>
          <a:bodyPr/>
          <a:lstStyle/>
          <a:p>
            <a:r>
              <a:rPr lang="en-AU" dirty="0"/>
              <a:t>What is Software Engineering</a:t>
            </a:r>
          </a:p>
        </p:txBody>
      </p:sp>
      <p:graphicFrame>
        <p:nvGraphicFramePr>
          <p:cNvPr id="4" name="Content Placeholder 3">
            <a:extLst>
              <a:ext uri="{FF2B5EF4-FFF2-40B4-BE49-F238E27FC236}">
                <a16:creationId xmlns:a16="http://schemas.microsoft.com/office/drawing/2014/main" id="{3C87F417-C586-403A-802F-9BC9F6D758C5}"/>
              </a:ext>
            </a:extLst>
          </p:cNvPr>
          <p:cNvGraphicFramePr>
            <a:graphicFrameLocks noGrp="1" noChangeAspect="1"/>
          </p:cNvGraphicFramePr>
          <p:nvPr>
            <p:ph sz="half" idx="1"/>
            <p:extLst>
              <p:ext uri="{D42A27DB-BD31-4B8C-83A1-F6EECF244321}">
                <p14:modId xmlns:p14="http://schemas.microsoft.com/office/powerpoint/2010/main" val="921799073"/>
              </p:ext>
            </p:extLst>
          </p:nvPr>
        </p:nvGraphicFramePr>
        <p:xfrm>
          <a:off x="1710173" y="1098159"/>
          <a:ext cx="6189013" cy="3955818"/>
        </p:xfrm>
        <a:graphic>
          <a:graphicData uri="http://schemas.openxmlformats.org/presentationml/2006/ole">
            <mc:AlternateContent xmlns:mc="http://schemas.openxmlformats.org/markup-compatibility/2006">
              <mc:Choice xmlns:v="urn:schemas-microsoft-com:vml" Requires="v">
                <p:oleObj name="Document" r:id="rId2" imgW="6056332" imgH="4920872" progId="Word.Document.8">
                  <p:embed/>
                </p:oleObj>
              </mc:Choice>
              <mc:Fallback>
                <p:oleObj name="Document" r:id="rId2" imgW="6056332" imgH="4920872" progId="Word.Document.8">
                  <p:embed/>
                  <p:pic>
                    <p:nvPicPr>
                      <p:cNvPr id="4" name="Content Placeholder 3">
                        <a:extLst>
                          <a:ext uri="{FF2B5EF4-FFF2-40B4-BE49-F238E27FC236}">
                            <a16:creationId xmlns:a16="http://schemas.microsoft.com/office/drawing/2014/main" id="{3C87F417-C586-403A-802F-9BC9F6D75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173" y="1098159"/>
                        <a:ext cx="6189013" cy="39558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6968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148BD-8878-4D8D-838F-83032D0616B8}"/>
              </a:ext>
            </a:extLst>
          </p:cNvPr>
          <p:cNvSpPr>
            <a:spLocks noGrp="1"/>
          </p:cNvSpPr>
          <p:nvPr>
            <p:ph sz="half" idx="1"/>
          </p:nvPr>
        </p:nvSpPr>
        <p:spPr>
          <a:xfrm>
            <a:off x="1453116" y="890752"/>
            <a:ext cx="7275456" cy="3714190"/>
          </a:xfrm>
        </p:spPr>
        <p:txBody>
          <a:bodyPr>
            <a:normAutofit fontScale="77500" lnSpcReduction="20000"/>
          </a:bodyPr>
          <a:lstStyle/>
          <a:p>
            <a:r>
              <a:rPr lang="en-AU" b="1" dirty="0"/>
              <a:t>Labs are not assessed</a:t>
            </a:r>
            <a:r>
              <a:rPr lang="en-AU" dirty="0"/>
              <a:t>, so students are free to complete the exercises individually or collaborate with peers.</a:t>
            </a:r>
          </a:p>
          <a:p>
            <a:r>
              <a:rPr lang="en-AU" dirty="0"/>
              <a:t>The </a:t>
            </a:r>
            <a:r>
              <a:rPr lang="en-AU" b="1" dirty="0"/>
              <a:t>assignment is group-based</a:t>
            </a:r>
            <a:r>
              <a:rPr lang="en-AU" dirty="0"/>
              <a:t>, with up to </a:t>
            </a:r>
            <a:r>
              <a:rPr lang="en-AU" b="1" dirty="0"/>
              <a:t>five students per group</a:t>
            </a:r>
            <a:r>
              <a:rPr lang="en-AU" dirty="0"/>
              <a:t>.</a:t>
            </a:r>
          </a:p>
          <a:p>
            <a:r>
              <a:rPr lang="en-AU" dirty="0">
                <a:highlight>
                  <a:srgbClr val="FFFF00"/>
                </a:highlight>
              </a:rPr>
              <a:t>Students who wish to work individually </a:t>
            </a:r>
            <a:r>
              <a:rPr lang="en-AU" b="1" dirty="0">
                <a:highlight>
                  <a:srgbClr val="FFFF00"/>
                </a:highlight>
              </a:rPr>
              <a:t>must contact me for approval</a:t>
            </a:r>
            <a:r>
              <a:rPr lang="en-AU" dirty="0">
                <a:highlight>
                  <a:srgbClr val="FFFF00"/>
                </a:highlight>
              </a:rPr>
              <a:t>. </a:t>
            </a:r>
            <a:r>
              <a:rPr lang="en-AU" dirty="0"/>
              <a:t>If approved, they will still need to </a:t>
            </a:r>
            <a:r>
              <a:rPr lang="en-AU" b="1" dirty="0"/>
              <a:t>register in a group</a:t>
            </a:r>
            <a:r>
              <a:rPr lang="en-AU" dirty="0"/>
              <a:t> for administrative tracking.</a:t>
            </a:r>
          </a:p>
          <a:p>
            <a:r>
              <a:rPr lang="en-AU" b="1" dirty="0"/>
              <a:t>Mixed groups</a:t>
            </a:r>
            <a:r>
              <a:rPr lang="en-AU" dirty="0"/>
              <a:t> (across different course codes or lab sessions) are allowed.</a:t>
            </a:r>
          </a:p>
          <a:p>
            <a:r>
              <a:rPr lang="en-AU" dirty="0"/>
              <a:t>Only one group member needs to submit the assignment on behalf of the entire group.</a:t>
            </a:r>
          </a:p>
          <a:p>
            <a:r>
              <a:rPr lang="en-AU" dirty="0"/>
              <a:t>Although assignments are submitted as a group, </a:t>
            </a:r>
            <a:r>
              <a:rPr lang="en-AU" b="1" dirty="0"/>
              <a:t>individual marks may vary</a:t>
            </a:r>
            <a:r>
              <a:rPr lang="en-AU" dirty="0"/>
              <a:t> based on contributions and peer reviews (details in the assignment spec).</a:t>
            </a:r>
          </a:p>
          <a:p>
            <a:r>
              <a:rPr lang="en-AU" dirty="0"/>
              <a:t>⚠️ </a:t>
            </a:r>
            <a:r>
              <a:rPr lang="en-AU" dirty="0">
                <a:highlight>
                  <a:srgbClr val="FFFF00"/>
                </a:highlight>
              </a:rPr>
              <a:t>The assignments are </a:t>
            </a:r>
            <a:r>
              <a:rPr lang="en-AU" b="1" dirty="0">
                <a:highlight>
                  <a:srgbClr val="FFFF00"/>
                </a:highlight>
              </a:rPr>
              <a:t>designed for teamwork</a:t>
            </a:r>
            <a:r>
              <a:rPr lang="en-AU" dirty="0">
                <a:highlight>
                  <a:srgbClr val="FFFF00"/>
                </a:highlight>
              </a:rPr>
              <a:t>. Completing them solo is highly challenging. Many students who worked alone last year </a:t>
            </a:r>
            <a:r>
              <a:rPr lang="en-AU" b="1" dirty="0">
                <a:highlight>
                  <a:srgbClr val="FFFF00"/>
                </a:highlight>
              </a:rPr>
              <a:t>regretted the decision</a:t>
            </a:r>
            <a:r>
              <a:rPr lang="en-AU" dirty="0"/>
              <a:t>.</a:t>
            </a:r>
          </a:p>
          <a:p>
            <a:endParaRPr lang="en-AU" dirty="0"/>
          </a:p>
          <a:p>
            <a:endParaRPr lang="en-AU" dirty="0"/>
          </a:p>
        </p:txBody>
      </p:sp>
      <p:sp>
        <p:nvSpPr>
          <p:cNvPr id="3" name="Title 2">
            <a:extLst>
              <a:ext uri="{FF2B5EF4-FFF2-40B4-BE49-F238E27FC236}">
                <a16:creationId xmlns:a16="http://schemas.microsoft.com/office/drawing/2014/main" id="{2EE2CE7E-EBCA-4286-A514-FDDFE7319D70}"/>
              </a:ext>
            </a:extLst>
          </p:cNvPr>
          <p:cNvSpPr>
            <a:spLocks noGrp="1"/>
          </p:cNvSpPr>
          <p:nvPr>
            <p:ph type="title"/>
          </p:nvPr>
        </p:nvSpPr>
        <p:spPr/>
        <p:txBody>
          <a:bodyPr/>
          <a:lstStyle/>
          <a:p>
            <a:r>
              <a:rPr lang="en-AU" dirty="0"/>
              <a:t>About group</a:t>
            </a:r>
          </a:p>
        </p:txBody>
      </p:sp>
    </p:spTree>
    <p:extLst>
      <p:ext uri="{BB962C8B-B14F-4D97-AF65-F5344CB8AC3E}">
        <p14:creationId xmlns:p14="http://schemas.microsoft.com/office/powerpoint/2010/main" val="1756938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04647-10E4-42DB-8EAE-73FBFA9420E6}"/>
              </a:ext>
            </a:extLst>
          </p:cNvPr>
          <p:cNvSpPr>
            <a:spLocks noGrp="1"/>
          </p:cNvSpPr>
          <p:nvPr>
            <p:ph sz="half" idx="1"/>
          </p:nvPr>
        </p:nvSpPr>
        <p:spPr/>
        <p:txBody>
          <a:bodyPr>
            <a:normAutofit fontScale="77500" lnSpcReduction="20000"/>
          </a:bodyPr>
          <a:lstStyle/>
          <a:p>
            <a:r>
              <a:rPr lang="en-US" altLang="x-none" b="1" dirty="0"/>
              <a:t>Complexity:</a:t>
            </a:r>
            <a:endParaRPr lang="en-US" altLang="x-none" dirty="0"/>
          </a:p>
          <a:p>
            <a:pPr lvl="1"/>
            <a:r>
              <a:rPr lang="en-US" altLang="x-none" dirty="0"/>
              <a:t>The system is so complex that </a:t>
            </a:r>
            <a:r>
              <a:rPr lang="en-US" altLang="x-none" dirty="0">
                <a:solidFill>
                  <a:srgbClr val="FF0000"/>
                </a:solidFill>
              </a:rPr>
              <a:t>no single programmer </a:t>
            </a:r>
            <a:r>
              <a:rPr lang="en-US" altLang="x-none" dirty="0"/>
              <a:t>can understand it anymore</a:t>
            </a:r>
          </a:p>
          <a:p>
            <a:pPr lvl="1"/>
            <a:r>
              <a:rPr lang="en-US" altLang="x-none" dirty="0"/>
              <a:t>The introduction of one </a:t>
            </a:r>
            <a:r>
              <a:rPr lang="en-US" altLang="x-none" dirty="0">
                <a:solidFill>
                  <a:srgbClr val="FF0000"/>
                </a:solidFill>
              </a:rPr>
              <a:t>bug fix </a:t>
            </a:r>
            <a:r>
              <a:rPr lang="en-US" altLang="x-none" dirty="0"/>
              <a:t>causes another bug</a:t>
            </a:r>
          </a:p>
          <a:p>
            <a:pPr lvl="1"/>
            <a:endParaRPr lang="en-US" altLang="x-none" dirty="0"/>
          </a:p>
          <a:p>
            <a:r>
              <a:rPr lang="en-US" altLang="x-none" b="1" dirty="0"/>
              <a:t>Change:</a:t>
            </a:r>
            <a:r>
              <a:rPr lang="en-US" altLang="x-none" dirty="0"/>
              <a:t> </a:t>
            </a:r>
          </a:p>
          <a:p>
            <a:pPr lvl="1"/>
            <a:r>
              <a:rPr lang="en-US" altLang="x-none" dirty="0"/>
              <a:t>The “Entropy” of a software system increases with each change: Each implemented change </a:t>
            </a:r>
            <a:r>
              <a:rPr lang="en-US" altLang="x-none" dirty="0">
                <a:solidFill>
                  <a:srgbClr val="FF0000"/>
                </a:solidFill>
              </a:rPr>
              <a:t>erodes the structure </a:t>
            </a:r>
            <a:r>
              <a:rPr lang="en-US" altLang="x-none" dirty="0"/>
              <a:t>of the system which makes the next change even more expensive (“Second Law of Software Dynamics”).</a:t>
            </a:r>
          </a:p>
          <a:p>
            <a:pPr lvl="1"/>
            <a:r>
              <a:rPr lang="en-US" altLang="x-none" dirty="0"/>
              <a:t>As time goes on, the cost to implement a change will be too high, and the system will then be unable to support its intended task. This is true of all systems, independent of their application domain or technological base. </a:t>
            </a:r>
            <a:r>
              <a:rPr lang="en-US" altLang="x-none" dirty="0">
                <a:solidFill>
                  <a:srgbClr val="FF0000"/>
                </a:solidFill>
              </a:rPr>
              <a:t>(eventually a system will die</a:t>
            </a:r>
            <a:r>
              <a:rPr lang="en-US" altLang="x-none" dirty="0"/>
              <a:t>)</a:t>
            </a:r>
          </a:p>
          <a:p>
            <a:endParaRPr lang="en-AU" dirty="0"/>
          </a:p>
        </p:txBody>
      </p:sp>
      <p:sp>
        <p:nvSpPr>
          <p:cNvPr id="3" name="Title 2">
            <a:extLst>
              <a:ext uri="{FF2B5EF4-FFF2-40B4-BE49-F238E27FC236}">
                <a16:creationId xmlns:a16="http://schemas.microsoft.com/office/drawing/2014/main" id="{4BC9B8AF-BA36-4AE7-8C88-A5BB47CC7285}"/>
              </a:ext>
            </a:extLst>
          </p:cNvPr>
          <p:cNvSpPr>
            <a:spLocks noGrp="1"/>
          </p:cNvSpPr>
          <p:nvPr>
            <p:ph type="title"/>
          </p:nvPr>
        </p:nvSpPr>
        <p:spPr/>
        <p:txBody>
          <a:bodyPr>
            <a:normAutofit fontScale="90000"/>
          </a:bodyPr>
          <a:lstStyle/>
          <a:p>
            <a:r>
              <a:rPr lang="en-AU" dirty="0"/>
              <a:t>Factors Affecting the Quality of a Software System</a:t>
            </a:r>
          </a:p>
        </p:txBody>
      </p:sp>
    </p:spTree>
    <p:extLst>
      <p:ext uri="{BB962C8B-B14F-4D97-AF65-F5344CB8AC3E}">
        <p14:creationId xmlns:p14="http://schemas.microsoft.com/office/powerpoint/2010/main" val="271576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84B88-ADB1-1324-2D67-30176333446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D85E0A-850B-A737-610B-F23AE3F1BEED}"/>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dirty="0"/>
              <a:t>Expressions &amp; statements</a:t>
            </a:r>
          </a:p>
          <a:p>
            <a:pPr lvl="1"/>
            <a:r>
              <a:rPr lang="en-US" dirty="0"/>
              <a:t>Method basics</a:t>
            </a:r>
          </a:p>
          <a:p>
            <a:r>
              <a:rPr lang="en-US" b="1" dirty="0"/>
              <a:t>Software Engineering</a:t>
            </a:r>
          </a:p>
          <a:p>
            <a:pPr lvl="1"/>
            <a:r>
              <a:rPr lang="en-US" dirty="0"/>
              <a:t>What is Software Engineering</a:t>
            </a:r>
          </a:p>
          <a:p>
            <a:pPr lvl="1"/>
            <a:r>
              <a:rPr lang="en-US" b="1"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CD2BA133-9B71-2D1C-C097-540F9D1FB2C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66669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DFCF9-C3D0-4B30-997B-5CCEFA484C77}"/>
              </a:ext>
            </a:extLst>
          </p:cNvPr>
          <p:cNvSpPr>
            <a:spLocks noGrp="1"/>
          </p:cNvSpPr>
          <p:nvPr>
            <p:ph type="title"/>
          </p:nvPr>
        </p:nvSpPr>
        <p:spPr/>
        <p:txBody>
          <a:bodyPr/>
          <a:lstStyle/>
          <a:p>
            <a:r>
              <a:rPr lang="en-AU" dirty="0"/>
              <a:t>Common Software Lifecycle Activities</a:t>
            </a:r>
          </a:p>
        </p:txBody>
      </p:sp>
      <p:grpSp>
        <p:nvGrpSpPr>
          <p:cNvPr id="95" name="Group 94">
            <a:extLst>
              <a:ext uri="{FF2B5EF4-FFF2-40B4-BE49-F238E27FC236}">
                <a16:creationId xmlns:a16="http://schemas.microsoft.com/office/drawing/2014/main" id="{A8974EA0-FBBF-4571-9866-0EA41904C6F8}"/>
              </a:ext>
            </a:extLst>
          </p:cNvPr>
          <p:cNvGrpSpPr/>
          <p:nvPr/>
        </p:nvGrpSpPr>
        <p:grpSpPr>
          <a:xfrm>
            <a:off x="1453116" y="1174360"/>
            <a:ext cx="7147959" cy="3486315"/>
            <a:chOff x="608013" y="1874838"/>
            <a:chExt cx="8196262" cy="4408487"/>
          </a:xfrm>
        </p:grpSpPr>
        <p:grpSp>
          <p:nvGrpSpPr>
            <p:cNvPr id="4" name="Group 100">
              <a:extLst>
                <a:ext uri="{FF2B5EF4-FFF2-40B4-BE49-F238E27FC236}">
                  <a16:creationId xmlns:a16="http://schemas.microsoft.com/office/drawing/2014/main" id="{C27B1550-B1CC-4D6C-98C5-810D6AFCC541}"/>
                </a:ext>
              </a:extLst>
            </p:cNvPr>
            <p:cNvGrpSpPr>
              <a:grpSpLocks/>
            </p:cNvGrpSpPr>
            <p:nvPr/>
          </p:nvGrpSpPr>
          <p:grpSpPr bwMode="auto">
            <a:xfrm>
              <a:off x="2128838" y="3557588"/>
              <a:ext cx="3170237" cy="2308225"/>
              <a:chOff x="1341" y="2241"/>
              <a:chExt cx="1997" cy="1454"/>
            </a:xfrm>
          </p:grpSpPr>
          <p:sp>
            <p:nvSpPr>
              <p:cNvPr id="5" name="Line 41">
                <a:extLst>
                  <a:ext uri="{FF2B5EF4-FFF2-40B4-BE49-F238E27FC236}">
                    <a16:creationId xmlns:a16="http://schemas.microsoft.com/office/drawing/2014/main" id="{5AD745F5-25CD-4F30-9A65-3ECDF73341F8}"/>
                  </a:ext>
                </a:extLst>
              </p:cNvPr>
              <p:cNvSpPr>
                <a:spLocks noChangeShapeType="1"/>
              </p:cNvSpPr>
              <p:nvPr/>
            </p:nvSpPr>
            <p:spPr bwMode="auto">
              <a:xfrm flipV="1">
                <a:off x="2228" y="3039"/>
                <a:ext cx="398" cy="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96">
                <a:extLst>
                  <a:ext uri="{FF2B5EF4-FFF2-40B4-BE49-F238E27FC236}">
                    <a16:creationId xmlns:a16="http://schemas.microsoft.com/office/drawing/2014/main" id="{D93F019D-715F-4BBD-9895-E07981B95FC1}"/>
                  </a:ext>
                </a:extLst>
              </p:cNvPr>
              <p:cNvGrpSpPr>
                <a:grpSpLocks/>
              </p:cNvGrpSpPr>
              <p:nvPr/>
            </p:nvGrpSpPr>
            <p:grpSpPr bwMode="auto">
              <a:xfrm>
                <a:off x="1341" y="2241"/>
                <a:ext cx="1997" cy="1454"/>
                <a:chOff x="1341" y="2241"/>
                <a:chExt cx="1997" cy="1454"/>
              </a:xfrm>
            </p:grpSpPr>
            <p:sp>
              <p:nvSpPr>
                <p:cNvPr id="7" name="Rectangle 14">
                  <a:extLst>
                    <a:ext uri="{FF2B5EF4-FFF2-40B4-BE49-F238E27FC236}">
                      <a16:creationId xmlns:a16="http://schemas.microsoft.com/office/drawing/2014/main" id="{A2099B22-F1AF-4578-9841-D8D3238D4837}"/>
                    </a:ext>
                  </a:extLst>
                </p:cNvPr>
                <p:cNvSpPr>
                  <a:spLocks noChangeArrowheads="1"/>
                </p:cNvSpPr>
                <p:nvPr/>
              </p:nvSpPr>
              <p:spPr bwMode="auto">
                <a:xfrm>
                  <a:off x="2197" y="3483"/>
                  <a:ext cx="11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600">
                      <a:solidFill>
                        <a:srgbClr val="0006A3"/>
                      </a:solidFill>
                      <a:latin typeface="Book Antiqua" charset="0"/>
                    </a:rPr>
                    <a:t>Subsystems </a:t>
                  </a:r>
                </a:p>
              </p:txBody>
            </p:sp>
            <p:sp>
              <p:nvSpPr>
                <p:cNvPr id="8" name="Rectangle 15">
                  <a:extLst>
                    <a:ext uri="{FF2B5EF4-FFF2-40B4-BE49-F238E27FC236}">
                      <a16:creationId xmlns:a16="http://schemas.microsoft.com/office/drawing/2014/main" id="{FE47B859-FBDF-4EA8-BF4F-40EAA7AEAFB9}"/>
                    </a:ext>
                  </a:extLst>
                </p:cNvPr>
                <p:cNvSpPr>
                  <a:spLocks noChangeArrowheads="1"/>
                </p:cNvSpPr>
                <p:nvPr/>
              </p:nvSpPr>
              <p:spPr bwMode="auto">
                <a:xfrm>
                  <a:off x="2655" y="2861"/>
                  <a:ext cx="391" cy="398"/>
                </a:xfrm>
                <a:prstGeom prst="rect">
                  <a:avLst/>
                </a:prstGeom>
                <a:solidFill>
                  <a:schemeClr val="bg1"/>
                </a:solid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9" name="Line 16">
                  <a:extLst>
                    <a:ext uri="{FF2B5EF4-FFF2-40B4-BE49-F238E27FC236}">
                      <a16:creationId xmlns:a16="http://schemas.microsoft.com/office/drawing/2014/main" id="{6D435901-F767-4056-9F3A-756CA337EE55}"/>
                    </a:ext>
                  </a:extLst>
                </p:cNvPr>
                <p:cNvSpPr>
                  <a:spLocks noChangeShapeType="1"/>
                </p:cNvSpPr>
                <p:nvPr/>
              </p:nvSpPr>
              <p:spPr bwMode="auto">
                <a:xfrm>
                  <a:off x="2736" y="2997"/>
                  <a:ext cx="22" cy="1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7">
                  <a:extLst>
                    <a:ext uri="{FF2B5EF4-FFF2-40B4-BE49-F238E27FC236}">
                      <a16:creationId xmlns:a16="http://schemas.microsoft.com/office/drawing/2014/main" id="{3B900622-1686-4080-9B08-D3ADD8365BC6}"/>
                    </a:ext>
                  </a:extLst>
                </p:cNvPr>
                <p:cNvSpPr>
                  <a:spLocks noChangeShapeType="1"/>
                </p:cNvSpPr>
                <p:nvPr/>
              </p:nvSpPr>
              <p:spPr bwMode="auto">
                <a:xfrm>
                  <a:off x="2810" y="3160"/>
                  <a:ext cx="110" cy="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8">
                  <a:extLst>
                    <a:ext uri="{FF2B5EF4-FFF2-40B4-BE49-F238E27FC236}">
                      <a16:creationId xmlns:a16="http://schemas.microsoft.com/office/drawing/2014/main" id="{3FFFF2C1-8E11-450B-8F74-AD0C39FBFD63}"/>
                    </a:ext>
                  </a:extLst>
                </p:cNvPr>
                <p:cNvSpPr>
                  <a:spLocks noChangeShapeType="1"/>
                </p:cNvSpPr>
                <p:nvPr/>
              </p:nvSpPr>
              <p:spPr bwMode="auto">
                <a:xfrm flipH="1" flipV="1">
                  <a:off x="2945" y="3045"/>
                  <a:ext cx="9"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AutoShape 19">
                  <a:extLst>
                    <a:ext uri="{FF2B5EF4-FFF2-40B4-BE49-F238E27FC236}">
                      <a16:creationId xmlns:a16="http://schemas.microsoft.com/office/drawing/2014/main" id="{468340EC-96A1-47BC-869B-12D1572DF62B}"/>
                    </a:ext>
                  </a:extLst>
                </p:cNvPr>
                <p:cNvSpPr>
                  <a:spLocks noChangeArrowheads="1"/>
                </p:cNvSpPr>
                <p:nvPr/>
              </p:nvSpPr>
              <p:spPr bwMode="auto">
                <a:xfrm>
                  <a:off x="2702" y="2910"/>
                  <a:ext cx="125" cy="82"/>
                </a:xfrm>
                <a:prstGeom prst="roundRect">
                  <a:avLst>
                    <a:gd name="adj" fmla="val 12495"/>
                  </a:avLst>
                </a:prstGeom>
                <a:solidFill>
                  <a:schemeClr val="bg1"/>
                </a:solidFill>
                <a:ln w="254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13" name="AutoShape 20">
                  <a:extLst>
                    <a:ext uri="{FF2B5EF4-FFF2-40B4-BE49-F238E27FC236}">
                      <a16:creationId xmlns:a16="http://schemas.microsoft.com/office/drawing/2014/main" id="{633BA7C6-E0B7-4822-8FEA-1A809235001F}"/>
                    </a:ext>
                  </a:extLst>
                </p:cNvPr>
                <p:cNvSpPr>
                  <a:spLocks noChangeArrowheads="1"/>
                </p:cNvSpPr>
                <p:nvPr/>
              </p:nvSpPr>
              <p:spPr bwMode="auto">
                <a:xfrm>
                  <a:off x="2894" y="2970"/>
                  <a:ext cx="122" cy="78"/>
                </a:xfrm>
                <a:prstGeom prst="roundRect">
                  <a:avLst>
                    <a:gd name="adj" fmla="val 12495"/>
                  </a:avLst>
                </a:prstGeom>
                <a:solidFill>
                  <a:schemeClr val="bg1"/>
                </a:solidFill>
                <a:ln w="254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14" name="AutoShape 21">
                  <a:extLst>
                    <a:ext uri="{FF2B5EF4-FFF2-40B4-BE49-F238E27FC236}">
                      <a16:creationId xmlns:a16="http://schemas.microsoft.com/office/drawing/2014/main" id="{5F63D9EB-6C67-4B12-B412-B3C5278370FD}"/>
                    </a:ext>
                  </a:extLst>
                </p:cNvPr>
                <p:cNvSpPr>
                  <a:spLocks noChangeArrowheads="1"/>
                </p:cNvSpPr>
                <p:nvPr/>
              </p:nvSpPr>
              <p:spPr bwMode="auto">
                <a:xfrm>
                  <a:off x="2694" y="3120"/>
                  <a:ext cx="111" cy="77"/>
                </a:xfrm>
                <a:prstGeom prst="roundRect">
                  <a:avLst>
                    <a:gd name="adj" fmla="val 12495"/>
                  </a:avLst>
                </a:prstGeom>
                <a:solidFill>
                  <a:schemeClr val="bg1"/>
                </a:solidFill>
                <a:ln w="254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15" name="AutoShape 22">
                  <a:extLst>
                    <a:ext uri="{FF2B5EF4-FFF2-40B4-BE49-F238E27FC236}">
                      <a16:creationId xmlns:a16="http://schemas.microsoft.com/office/drawing/2014/main" id="{6EA7ADCD-49CE-425F-99CE-A67566DF7492}"/>
                    </a:ext>
                  </a:extLst>
                </p:cNvPr>
                <p:cNvSpPr>
                  <a:spLocks noChangeArrowheads="1"/>
                </p:cNvSpPr>
                <p:nvPr/>
              </p:nvSpPr>
              <p:spPr bwMode="auto">
                <a:xfrm>
                  <a:off x="2910" y="3150"/>
                  <a:ext cx="113" cy="82"/>
                </a:xfrm>
                <a:prstGeom prst="roundRect">
                  <a:avLst>
                    <a:gd name="adj" fmla="val 12495"/>
                  </a:avLst>
                </a:prstGeom>
                <a:solidFill>
                  <a:schemeClr val="bg1"/>
                </a:solidFill>
                <a:ln w="254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16" name="Line 43">
                  <a:extLst>
                    <a:ext uri="{FF2B5EF4-FFF2-40B4-BE49-F238E27FC236}">
                      <a16:creationId xmlns:a16="http://schemas.microsoft.com/office/drawing/2014/main" id="{2C8E727E-C958-4DEA-848F-3C7EB021A334}"/>
                    </a:ext>
                  </a:extLst>
                </p:cNvPr>
                <p:cNvSpPr>
                  <a:spLocks noChangeShapeType="1"/>
                </p:cNvSpPr>
                <p:nvPr/>
              </p:nvSpPr>
              <p:spPr bwMode="auto">
                <a:xfrm>
                  <a:off x="1341" y="2241"/>
                  <a:ext cx="14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47">
                  <a:extLst>
                    <a:ext uri="{FF2B5EF4-FFF2-40B4-BE49-F238E27FC236}">
                      <a16:creationId xmlns:a16="http://schemas.microsoft.com/office/drawing/2014/main" id="{AA18F8AB-F87D-4328-A4FC-378BB6F13DBF}"/>
                    </a:ext>
                  </a:extLst>
                </p:cNvPr>
                <p:cNvSpPr>
                  <a:spLocks noChangeShapeType="1"/>
                </p:cNvSpPr>
                <p:nvPr/>
              </p:nvSpPr>
              <p:spPr bwMode="auto">
                <a:xfrm>
                  <a:off x="2806" y="2249"/>
                  <a:ext cx="0" cy="55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Rectangle 52">
                  <a:extLst>
                    <a:ext uri="{FF2B5EF4-FFF2-40B4-BE49-F238E27FC236}">
                      <a16:creationId xmlns:a16="http://schemas.microsoft.com/office/drawing/2014/main" id="{9111BBB4-E55B-4E1C-848B-B7265A7FA38D}"/>
                    </a:ext>
                  </a:extLst>
                </p:cNvPr>
                <p:cNvSpPr>
                  <a:spLocks noChangeArrowheads="1"/>
                </p:cNvSpPr>
                <p:nvPr/>
              </p:nvSpPr>
              <p:spPr bwMode="auto">
                <a:xfrm>
                  <a:off x="2363" y="2384"/>
                  <a:ext cx="837" cy="19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400" b="0">
                      <a:latin typeface="ITCCheltenham BookCond" charset="0"/>
                    </a:rPr>
                    <a:t>Structured By</a:t>
                  </a:r>
                </a:p>
              </p:txBody>
            </p:sp>
          </p:grpSp>
        </p:grpSp>
        <p:grpSp>
          <p:nvGrpSpPr>
            <p:cNvPr id="19" name="Group 98">
              <a:extLst>
                <a:ext uri="{FF2B5EF4-FFF2-40B4-BE49-F238E27FC236}">
                  <a16:creationId xmlns:a16="http://schemas.microsoft.com/office/drawing/2014/main" id="{FDCD9E08-16DE-4185-B753-138BBA205F6B}"/>
                </a:ext>
              </a:extLst>
            </p:cNvPr>
            <p:cNvGrpSpPr>
              <a:grpSpLocks/>
            </p:cNvGrpSpPr>
            <p:nvPr/>
          </p:nvGrpSpPr>
          <p:grpSpPr bwMode="auto">
            <a:xfrm>
              <a:off x="2116138" y="3282950"/>
              <a:ext cx="5580062" cy="2817813"/>
              <a:chOff x="1333" y="2068"/>
              <a:chExt cx="3515" cy="1775"/>
            </a:xfrm>
          </p:grpSpPr>
          <p:grpSp>
            <p:nvGrpSpPr>
              <p:cNvPr id="20" name="Group 29">
                <a:extLst>
                  <a:ext uri="{FF2B5EF4-FFF2-40B4-BE49-F238E27FC236}">
                    <a16:creationId xmlns:a16="http://schemas.microsoft.com/office/drawing/2014/main" id="{C6920D42-4195-4949-AA7F-9988C4876C1B}"/>
                  </a:ext>
                </a:extLst>
              </p:cNvPr>
              <p:cNvGrpSpPr>
                <a:grpSpLocks/>
              </p:cNvGrpSpPr>
              <p:nvPr/>
            </p:nvGrpSpPr>
            <p:grpSpPr bwMode="auto">
              <a:xfrm>
                <a:off x="4131" y="2854"/>
                <a:ext cx="438" cy="415"/>
                <a:chOff x="4188" y="2891"/>
                <a:chExt cx="410" cy="420"/>
              </a:xfrm>
            </p:grpSpPr>
            <p:sp>
              <p:nvSpPr>
                <p:cNvPr id="25" name="Rectangle 30">
                  <a:extLst>
                    <a:ext uri="{FF2B5EF4-FFF2-40B4-BE49-F238E27FC236}">
                      <a16:creationId xmlns:a16="http://schemas.microsoft.com/office/drawing/2014/main" id="{F589E5E7-F798-4679-B494-D7AE175B2F0D}"/>
                    </a:ext>
                  </a:extLst>
                </p:cNvPr>
                <p:cNvSpPr>
                  <a:spLocks noChangeArrowheads="1"/>
                </p:cNvSpPr>
                <p:nvPr/>
              </p:nvSpPr>
              <p:spPr bwMode="auto">
                <a:xfrm>
                  <a:off x="4203" y="2891"/>
                  <a:ext cx="395" cy="403"/>
                </a:xfrm>
                <a:prstGeom prst="rect">
                  <a:avLst/>
                </a:prstGeom>
                <a:solidFill>
                  <a:schemeClr val="bg1"/>
                </a:solidFill>
                <a:ln w="12700">
                  <a:solidFill>
                    <a:schemeClr val="tx1"/>
                  </a:solidFill>
                  <a:miter lim="800000"/>
                  <a:headEnd/>
                  <a:tailEnd/>
                </a:ln>
              </p:spPr>
              <p:txBody>
                <a:bodyPr wrap="none" lIns="92407" tIns="45420" rIns="92407" bIns="45420">
                  <a:spAutoFit/>
                </a:bodyP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26" name="Rectangle 31">
                  <a:extLst>
                    <a:ext uri="{FF2B5EF4-FFF2-40B4-BE49-F238E27FC236}">
                      <a16:creationId xmlns:a16="http://schemas.microsoft.com/office/drawing/2014/main" id="{10376A01-264D-4DE7-A79B-9AAB4CBA606F}"/>
                    </a:ext>
                  </a:extLst>
                </p:cNvPr>
                <p:cNvSpPr>
                  <a:spLocks noChangeArrowheads="1"/>
                </p:cNvSpPr>
                <p:nvPr/>
              </p:nvSpPr>
              <p:spPr bwMode="auto">
                <a:xfrm>
                  <a:off x="4188" y="2903"/>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r>
                    <a:rPr lang="en-US" altLang="x-none" sz="1200">
                      <a:latin typeface="Helvetica" charset="0"/>
                    </a:rPr>
                    <a:t>class...</a:t>
                  </a:r>
                </a:p>
                <a:p>
                  <a:r>
                    <a:rPr lang="en-US" altLang="x-none" sz="1200">
                      <a:latin typeface="Helvetica" charset="0"/>
                    </a:rPr>
                    <a:t>class...</a:t>
                  </a:r>
                </a:p>
                <a:p>
                  <a:r>
                    <a:rPr lang="en-US" altLang="x-none" sz="1200">
                      <a:latin typeface="Helvetica" charset="0"/>
                    </a:rPr>
                    <a:t>class...</a:t>
                  </a:r>
                </a:p>
              </p:txBody>
            </p:sp>
          </p:grpSp>
          <p:sp>
            <p:nvSpPr>
              <p:cNvPr id="21" name="Rectangle 33">
                <a:extLst>
                  <a:ext uri="{FF2B5EF4-FFF2-40B4-BE49-F238E27FC236}">
                    <a16:creationId xmlns:a16="http://schemas.microsoft.com/office/drawing/2014/main" id="{ECCDAA42-CEC1-4B14-AC42-C1040592A650}"/>
                  </a:ext>
                </a:extLst>
              </p:cNvPr>
              <p:cNvSpPr>
                <a:spLocks noChangeArrowheads="1"/>
              </p:cNvSpPr>
              <p:nvPr/>
            </p:nvSpPr>
            <p:spPr bwMode="auto">
              <a:xfrm>
                <a:off x="4147" y="3477"/>
                <a:ext cx="54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600">
                    <a:solidFill>
                      <a:srgbClr val="0006A3"/>
                    </a:solidFill>
                    <a:latin typeface="Book Antiqua" charset="0"/>
                  </a:rPr>
                  <a:t>Source</a:t>
                </a:r>
              </a:p>
              <a:p>
                <a:pPr algn="ctr"/>
                <a:r>
                  <a:rPr lang="en-US" altLang="x-none" sz="1600">
                    <a:solidFill>
                      <a:srgbClr val="0006A3"/>
                    </a:solidFill>
                    <a:latin typeface="Book Antiqua" charset="0"/>
                  </a:rPr>
                  <a:t>Code</a:t>
                </a:r>
              </a:p>
            </p:txBody>
          </p:sp>
          <p:sp>
            <p:nvSpPr>
              <p:cNvPr id="22" name="Line 45">
                <a:extLst>
                  <a:ext uri="{FF2B5EF4-FFF2-40B4-BE49-F238E27FC236}">
                    <a16:creationId xmlns:a16="http://schemas.microsoft.com/office/drawing/2014/main" id="{AD07B293-5B3E-4B7E-8990-BA5E7945048C}"/>
                  </a:ext>
                </a:extLst>
              </p:cNvPr>
              <p:cNvSpPr>
                <a:spLocks noChangeShapeType="1"/>
              </p:cNvSpPr>
              <p:nvPr/>
            </p:nvSpPr>
            <p:spPr bwMode="auto">
              <a:xfrm>
                <a:off x="1333" y="2068"/>
                <a:ext cx="30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49">
                <a:extLst>
                  <a:ext uri="{FF2B5EF4-FFF2-40B4-BE49-F238E27FC236}">
                    <a16:creationId xmlns:a16="http://schemas.microsoft.com/office/drawing/2014/main" id="{EB05A639-8723-4B67-B61F-F83A246DA0BA}"/>
                  </a:ext>
                </a:extLst>
              </p:cNvPr>
              <p:cNvSpPr>
                <a:spLocks noChangeShapeType="1"/>
              </p:cNvSpPr>
              <p:nvPr/>
            </p:nvSpPr>
            <p:spPr bwMode="auto">
              <a:xfrm>
                <a:off x="4340" y="2076"/>
                <a:ext cx="1" cy="759"/>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Rectangle 53">
                <a:extLst>
                  <a:ext uri="{FF2B5EF4-FFF2-40B4-BE49-F238E27FC236}">
                    <a16:creationId xmlns:a16="http://schemas.microsoft.com/office/drawing/2014/main" id="{1A8EB939-D9CB-4B82-A631-D978A331F1FD}"/>
                  </a:ext>
                </a:extLst>
              </p:cNvPr>
              <p:cNvSpPr>
                <a:spLocks noChangeArrowheads="1"/>
              </p:cNvSpPr>
              <p:nvPr/>
            </p:nvSpPr>
            <p:spPr bwMode="auto">
              <a:xfrm>
                <a:off x="3946" y="2158"/>
                <a:ext cx="902" cy="32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400" b="0">
                    <a:latin typeface="ITCCheltenham BookCond" charset="0"/>
                  </a:rPr>
                  <a:t>Implemented</a:t>
                </a:r>
              </a:p>
              <a:p>
                <a:pPr algn="ctr"/>
                <a:r>
                  <a:rPr lang="en-US" altLang="x-none" sz="1400" b="0">
                    <a:latin typeface="ITCCheltenham BookCond" charset="0"/>
                  </a:rPr>
                  <a:t> By</a:t>
                </a:r>
              </a:p>
            </p:txBody>
          </p:sp>
        </p:grpSp>
        <p:grpSp>
          <p:nvGrpSpPr>
            <p:cNvPr id="27" name="Group 102">
              <a:extLst>
                <a:ext uri="{FF2B5EF4-FFF2-40B4-BE49-F238E27FC236}">
                  <a16:creationId xmlns:a16="http://schemas.microsoft.com/office/drawing/2014/main" id="{A1D1F8EB-E03C-4E6A-8F8F-C0CC1E7B6F0E}"/>
                </a:ext>
              </a:extLst>
            </p:cNvPr>
            <p:cNvGrpSpPr>
              <a:grpSpLocks/>
            </p:cNvGrpSpPr>
            <p:nvPr/>
          </p:nvGrpSpPr>
          <p:grpSpPr bwMode="auto">
            <a:xfrm>
              <a:off x="2116138" y="3414713"/>
              <a:ext cx="4560887" cy="2805112"/>
              <a:chOff x="1333" y="2151"/>
              <a:chExt cx="2873" cy="1767"/>
            </a:xfrm>
          </p:grpSpPr>
          <p:sp>
            <p:nvSpPr>
              <p:cNvPr id="28" name="Rectangle 23">
                <a:extLst>
                  <a:ext uri="{FF2B5EF4-FFF2-40B4-BE49-F238E27FC236}">
                    <a16:creationId xmlns:a16="http://schemas.microsoft.com/office/drawing/2014/main" id="{089B959A-BBFB-4899-B89C-87D83022848F}"/>
                  </a:ext>
                </a:extLst>
              </p:cNvPr>
              <p:cNvSpPr>
                <a:spLocks noChangeArrowheads="1"/>
              </p:cNvSpPr>
              <p:nvPr/>
            </p:nvSpPr>
            <p:spPr bwMode="auto">
              <a:xfrm>
                <a:off x="3496" y="2854"/>
                <a:ext cx="392" cy="398"/>
              </a:xfrm>
              <a:prstGeom prst="rect">
                <a:avLst/>
              </a:prstGeom>
              <a:solidFill>
                <a:schemeClr val="bg1"/>
              </a:solid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29" name="Line 24">
                <a:extLst>
                  <a:ext uri="{FF2B5EF4-FFF2-40B4-BE49-F238E27FC236}">
                    <a16:creationId xmlns:a16="http://schemas.microsoft.com/office/drawing/2014/main" id="{72494C53-2E26-4335-9D5B-8E4906BEDE08}"/>
                  </a:ext>
                </a:extLst>
              </p:cNvPr>
              <p:cNvSpPr>
                <a:spLocks noChangeShapeType="1"/>
              </p:cNvSpPr>
              <p:nvPr/>
            </p:nvSpPr>
            <p:spPr bwMode="auto">
              <a:xfrm>
                <a:off x="3593" y="2974"/>
                <a:ext cx="98"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5">
                <a:extLst>
                  <a:ext uri="{FF2B5EF4-FFF2-40B4-BE49-F238E27FC236}">
                    <a16:creationId xmlns:a16="http://schemas.microsoft.com/office/drawing/2014/main" id="{5CD33E06-56D7-4F03-88E1-0B9711CC71B1}"/>
                  </a:ext>
                </a:extLst>
              </p:cNvPr>
              <p:cNvSpPr>
                <a:spLocks noChangeShapeType="1"/>
              </p:cNvSpPr>
              <p:nvPr/>
            </p:nvSpPr>
            <p:spPr bwMode="auto">
              <a:xfrm flipV="1">
                <a:off x="3681" y="3052"/>
                <a:ext cx="118"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Rectangle 26" descr="Light horizontal">
                <a:extLst>
                  <a:ext uri="{FF2B5EF4-FFF2-40B4-BE49-F238E27FC236}">
                    <a16:creationId xmlns:a16="http://schemas.microsoft.com/office/drawing/2014/main" id="{9FAA2B4C-7ED9-4161-84E9-4ED955CEC57D}"/>
                  </a:ext>
                </a:extLst>
              </p:cNvPr>
              <p:cNvSpPr>
                <a:spLocks noChangeArrowheads="1"/>
              </p:cNvSpPr>
              <p:nvPr/>
            </p:nvSpPr>
            <p:spPr bwMode="auto">
              <a:xfrm>
                <a:off x="3556" y="2921"/>
                <a:ext cx="74" cy="75"/>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32" name="Rectangle 27" descr="Light horizontal">
                <a:extLst>
                  <a:ext uri="{FF2B5EF4-FFF2-40B4-BE49-F238E27FC236}">
                    <a16:creationId xmlns:a16="http://schemas.microsoft.com/office/drawing/2014/main" id="{A890D158-B95C-418C-8FEA-A6D1A6B69C4E}"/>
                  </a:ext>
                </a:extLst>
              </p:cNvPr>
              <p:cNvSpPr>
                <a:spLocks noChangeArrowheads="1"/>
              </p:cNvSpPr>
              <p:nvPr/>
            </p:nvSpPr>
            <p:spPr bwMode="auto">
              <a:xfrm>
                <a:off x="3659" y="3161"/>
                <a:ext cx="73" cy="75"/>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33" name="Rectangle 28" descr="Light horizontal">
                <a:extLst>
                  <a:ext uri="{FF2B5EF4-FFF2-40B4-BE49-F238E27FC236}">
                    <a16:creationId xmlns:a16="http://schemas.microsoft.com/office/drawing/2014/main" id="{B6E1DF2A-BEA7-4DF2-9B9A-74E8F1C5CCE9}"/>
                  </a:ext>
                </a:extLst>
              </p:cNvPr>
              <p:cNvSpPr>
                <a:spLocks noChangeArrowheads="1"/>
              </p:cNvSpPr>
              <p:nvPr/>
            </p:nvSpPr>
            <p:spPr bwMode="auto">
              <a:xfrm>
                <a:off x="3755" y="2981"/>
                <a:ext cx="74" cy="74"/>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34" name="Rectangle 33">
                <a:extLst>
                  <a:ext uri="{FF2B5EF4-FFF2-40B4-BE49-F238E27FC236}">
                    <a16:creationId xmlns:a16="http://schemas.microsoft.com/office/drawing/2014/main" id="{6830C60E-C3FA-4B61-B827-3939906688FC}"/>
                  </a:ext>
                </a:extLst>
              </p:cNvPr>
              <p:cNvSpPr>
                <a:spLocks noChangeArrowheads="1"/>
              </p:cNvSpPr>
              <p:nvPr/>
            </p:nvSpPr>
            <p:spPr bwMode="auto">
              <a:xfrm>
                <a:off x="3243" y="3398"/>
                <a:ext cx="88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600">
                    <a:solidFill>
                      <a:srgbClr val="0006A3"/>
                    </a:solidFill>
                    <a:latin typeface="Book Antiqua" charset="0"/>
                  </a:rPr>
                  <a:t>Solution Domain </a:t>
                </a:r>
              </a:p>
              <a:p>
                <a:pPr algn="ctr"/>
                <a:r>
                  <a:rPr lang="en-US" altLang="x-none" sz="1600">
                    <a:solidFill>
                      <a:srgbClr val="0006A3"/>
                    </a:solidFill>
                    <a:latin typeface="Book Antiqua" charset="0"/>
                  </a:rPr>
                  <a:t>Objects</a:t>
                </a:r>
              </a:p>
            </p:txBody>
          </p:sp>
          <p:sp>
            <p:nvSpPr>
              <p:cNvPr id="35" name="Line 42">
                <a:extLst>
                  <a:ext uri="{FF2B5EF4-FFF2-40B4-BE49-F238E27FC236}">
                    <a16:creationId xmlns:a16="http://schemas.microsoft.com/office/drawing/2014/main" id="{36A7CF55-DCAD-4B50-BC21-C57A39EA29E3}"/>
                  </a:ext>
                </a:extLst>
              </p:cNvPr>
              <p:cNvSpPr>
                <a:spLocks noChangeShapeType="1"/>
              </p:cNvSpPr>
              <p:nvPr/>
            </p:nvSpPr>
            <p:spPr bwMode="auto">
              <a:xfrm>
                <a:off x="3094" y="3066"/>
                <a:ext cx="34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44">
                <a:extLst>
                  <a:ext uri="{FF2B5EF4-FFF2-40B4-BE49-F238E27FC236}">
                    <a16:creationId xmlns:a16="http://schemas.microsoft.com/office/drawing/2014/main" id="{7A1744E1-0B11-418B-9285-8641EC4D9996}"/>
                  </a:ext>
                </a:extLst>
              </p:cNvPr>
              <p:cNvSpPr>
                <a:spLocks noChangeShapeType="1"/>
              </p:cNvSpPr>
              <p:nvPr/>
            </p:nvSpPr>
            <p:spPr bwMode="auto">
              <a:xfrm>
                <a:off x="1333" y="2151"/>
                <a:ext cx="23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48">
                <a:extLst>
                  <a:ext uri="{FF2B5EF4-FFF2-40B4-BE49-F238E27FC236}">
                    <a16:creationId xmlns:a16="http://schemas.microsoft.com/office/drawing/2014/main" id="{24959AF9-E5D2-4C37-9605-F535B2FF3862}"/>
                  </a:ext>
                </a:extLst>
              </p:cNvPr>
              <p:cNvSpPr>
                <a:spLocks noChangeShapeType="1"/>
              </p:cNvSpPr>
              <p:nvPr/>
            </p:nvSpPr>
            <p:spPr bwMode="auto">
              <a:xfrm>
                <a:off x="3677" y="2152"/>
                <a:ext cx="0" cy="65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 name="Rectangle 54">
                <a:extLst>
                  <a:ext uri="{FF2B5EF4-FFF2-40B4-BE49-F238E27FC236}">
                    <a16:creationId xmlns:a16="http://schemas.microsoft.com/office/drawing/2014/main" id="{C45C17BC-8B7C-413E-9B2A-9977A67E600C}"/>
                  </a:ext>
                </a:extLst>
              </p:cNvPr>
              <p:cNvSpPr>
                <a:spLocks noChangeArrowheads="1"/>
              </p:cNvSpPr>
              <p:nvPr/>
            </p:nvSpPr>
            <p:spPr bwMode="auto">
              <a:xfrm>
                <a:off x="3226" y="2423"/>
                <a:ext cx="980" cy="19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r>
                  <a:rPr lang="en-US" altLang="x-none" sz="1400" b="0">
                    <a:latin typeface="ITCCheltenham BookCond" charset="0"/>
                  </a:rPr>
                  <a:t>Realized By</a:t>
                </a:r>
              </a:p>
            </p:txBody>
          </p:sp>
        </p:grpSp>
        <p:sp>
          <p:nvSpPr>
            <p:cNvPr id="39" name="Rectangle 56">
              <a:extLst>
                <a:ext uri="{FF2B5EF4-FFF2-40B4-BE49-F238E27FC236}">
                  <a16:creationId xmlns:a16="http://schemas.microsoft.com/office/drawing/2014/main" id="{339D01BD-CB97-44A2-951D-D5E0C928AA6D}"/>
                </a:ext>
              </a:extLst>
            </p:cNvPr>
            <p:cNvSpPr>
              <a:spLocks noChangeArrowheads="1"/>
            </p:cNvSpPr>
            <p:nvPr/>
          </p:nvSpPr>
          <p:spPr bwMode="auto">
            <a:xfrm>
              <a:off x="3867150" y="1874838"/>
              <a:ext cx="1106488" cy="793750"/>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a:t>System</a:t>
              </a:r>
            </a:p>
            <a:p>
              <a:pPr algn="ctr"/>
              <a:r>
                <a:rPr lang="en-US" altLang="x-none"/>
                <a:t>Design</a:t>
              </a:r>
            </a:p>
          </p:txBody>
        </p:sp>
        <p:sp>
          <p:nvSpPr>
            <p:cNvPr id="40" name="Rectangle 57">
              <a:extLst>
                <a:ext uri="{FF2B5EF4-FFF2-40B4-BE49-F238E27FC236}">
                  <a16:creationId xmlns:a16="http://schemas.microsoft.com/office/drawing/2014/main" id="{4D5D16CF-2A0B-46E4-8E1B-9F697C80B62A}"/>
                </a:ext>
              </a:extLst>
            </p:cNvPr>
            <p:cNvSpPr>
              <a:spLocks noChangeArrowheads="1"/>
            </p:cNvSpPr>
            <p:nvPr/>
          </p:nvSpPr>
          <p:spPr bwMode="auto">
            <a:xfrm>
              <a:off x="5132388" y="1874838"/>
              <a:ext cx="1108075" cy="793750"/>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a:t>Object</a:t>
              </a:r>
            </a:p>
            <a:p>
              <a:pPr algn="ctr"/>
              <a:r>
                <a:rPr lang="en-US" altLang="x-none"/>
                <a:t>Design</a:t>
              </a:r>
            </a:p>
          </p:txBody>
        </p:sp>
        <p:sp>
          <p:nvSpPr>
            <p:cNvPr id="41" name="Rectangle 58">
              <a:extLst>
                <a:ext uri="{FF2B5EF4-FFF2-40B4-BE49-F238E27FC236}">
                  <a16:creationId xmlns:a16="http://schemas.microsoft.com/office/drawing/2014/main" id="{93B56393-CB16-43DD-8A00-690228DD5EF4}"/>
                </a:ext>
              </a:extLst>
            </p:cNvPr>
            <p:cNvSpPr>
              <a:spLocks noChangeArrowheads="1"/>
            </p:cNvSpPr>
            <p:nvPr/>
          </p:nvSpPr>
          <p:spPr bwMode="auto">
            <a:xfrm>
              <a:off x="6430963" y="1874838"/>
              <a:ext cx="1108075" cy="793750"/>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sz="1600" dirty="0" err="1"/>
                <a:t>Implemen</a:t>
              </a:r>
              <a:r>
                <a:rPr lang="en-US" altLang="x-none" sz="1600" dirty="0"/>
                <a:t>-</a:t>
              </a:r>
            </a:p>
            <a:p>
              <a:pPr algn="ctr"/>
              <a:r>
                <a:rPr lang="en-US" altLang="x-none" sz="1600" dirty="0" err="1"/>
                <a:t>tation</a:t>
              </a:r>
              <a:endParaRPr lang="en-US" altLang="x-none" sz="1600" dirty="0"/>
            </a:p>
          </p:txBody>
        </p:sp>
        <p:sp>
          <p:nvSpPr>
            <p:cNvPr id="42" name="Rectangle 59">
              <a:extLst>
                <a:ext uri="{FF2B5EF4-FFF2-40B4-BE49-F238E27FC236}">
                  <a16:creationId xmlns:a16="http://schemas.microsoft.com/office/drawing/2014/main" id="{0DEA6DF3-7967-4F9D-822B-4832FA2E933F}"/>
                </a:ext>
              </a:extLst>
            </p:cNvPr>
            <p:cNvSpPr>
              <a:spLocks noChangeArrowheads="1"/>
            </p:cNvSpPr>
            <p:nvPr/>
          </p:nvSpPr>
          <p:spPr bwMode="auto">
            <a:xfrm>
              <a:off x="7697788" y="1874838"/>
              <a:ext cx="1106487" cy="793750"/>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a:t>Testing</a:t>
              </a:r>
            </a:p>
          </p:txBody>
        </p:sp>
        <p:grpSp>
          <p:nvGrpSpPr>
            <p:cNvPr id="43" name="Group 95">
              <a:extLst>
                <a:ext uri="{FF2B5EF4-FFF2-40B4-BE49-F238E27FC236}">
                  <a16:creationId xmlns:a16="http://schemas.microsoft.com/office/drawing/2014/main" id="{2D8236E2-E2DC-4DDB-810B-8802B1C489E6}"/>
                </a:ext>
              </a:extLst>
            </p:cNvPr>
            <p:cNvGrpSpPr>
              <a:grpSpLocks/>
            </p:cNvGrpSpPr>
            <p:nvPr/>
          </p:nvGrpSpPr>
          <p:grpSpPr bwMode="auto">
            <a:xfrm>
              <a:off x="2141538" y="3651250"/>
              <a:ext cx="1709737" cy="2632075"/>
              <a:chOff x="1349" y="2300"/>
              <a:chExt cx="1077" cy="1658"/>
            </a:xfrm>
          </p:grpSpPr>
          <p:sp>
            <p:nvSpPr>
              <p:cNvPr id="44" name="Rectangle 8">
                <a:extLst>
                  <a:ext uri="{FF2B5EF4-FFF2-40B4-BE49-F238E27FC236}">
                    <a16:creationId xmlns:a16="http://schemas.microsoft.com/office/drawing/2014/main" id="{95ACD166-2F4F-4BCD-8073-50DCF87F749A}"/>
                  </a:ext>
                </a:extLst>
              </p:cNvPr>
              <p:cNvSpPr>
                <a:spLocks noChangeArrowheads="1"/>
              </p:cNvSpPr>
              <p:nvPr/>
            </p:nvSpPr>
            <p:spPr bwMode="auto">
              <a:xfrm>
                <a:off x="1810" y="2839"/>
                <a:ext cx="391" cy="398"/>
              </a:xfrm>
              <a:prstGeom prst="rect">
                <a:avLst/>
              </a:prstGeom>
              <a:solidFill>
                <a:schemeClr val="bg1"/>
              </a:solid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45" name="Rectangle 9" descr="Light horizontal">
                <a:extLst>
                  <a:ext uri="{FF2B5EF4-FFF2-40B4-BE49-F238E27FC236}">
                    <a16:creationId xmlns:a16="http://schemas.microsoft.com/office/drawing/2014/main" id="{8C03A429-1982-4AB7-8C36-4C77BD33577B}"/>
                  </a:ext>
                </a:extLst>
              </p:cNvPr>
              <p:cNvSpPr>
                <a:spLocks noChangeArrowheads="1"/>
              </p:cNvSpPr>
              <p:nvPr/>
            </p:nvSpPr>
            <p:spPr bwMode="auto">
              <a:xfrm>
                <a:off x="1970" y="2880"/>
                <a:ext cx="87" cy="89"/>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46" name="Rectangle 10" descr="Light horizontal">
                <a:extLst>
                  <a:ext uri="{FF2B5EF4-FFF2-40B4-BE49-F238E27FC236}">
                    <a16:creationId xmlns:a16="http://schemas.microsoft.com/office/drawing/2014/main" id="{70F28735-A02B-4332-AE3F-32FBCE899BE6}"/>
                  </a:ext>
                </a:extLst>
              </p:cNvPr>
              <p:cNvSpPr>
                <a:spLocks noChangeArrowheads="1"/>
              </p:cNvSpPr>
              <p:nvPr/>
            </p:nvSpPr>
            <p:spPr bwMode="auto">
              <a:xfrm>
                <a:off x="2054" y="3089"/>
                <a:ext cx="87" cy="91"/>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47" name="Rectangle 11" descr="Light horizontal">
                <a:extLst>
                  <a:ext uri="{FF2B5EF4-FFF2-40B4-BE49-F238E27FC236}">
                    <a16:creationId xmlns:a16="http://schemas.microsoft.com/office/drawing/2014/main" id="{FD3C8283-7A7E-4787-BAD5-A9C9F5CD263F}"/>
                  </a:ext>
                </a:extLst>
              </p:cNvPr>
              <p:cNvSpPr>
                <a:spLocks noChangeArrowheads="1"/>
              </p:cNvSpPr>
              <p:nvPr/>
            </p:nvSpPr>
            <p:spPr bwMode="auto">
              <a:xfrm>
                <a:off x="1870" y="3087"/>
                <a:ext cx="78" cy="92"/>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48" name="Rectangle 12">
                <a:extLst>
                  <a:ext uri="{FF2B5EF4-FFF2-40B4-BE49-F238E27FC236}">
                    <a16:creationId xmlns:a16="http://schemas.microsoft.com/office/drawing/2014/main" id="{326C904C-1044-4875-8341-80BBE198E518}"/>
                  </a:ext>
                </a:extLst>
              </p:cNvPr>
              <p:cNvSpPr>
                <a:spLocks noChangeArrowheads="1"/>
              </p:cNvSpPr>
              <p:nvPr/>
            </p:nvSpPr>
            <p:spPr bwMode="auto">
              <a:xfrm>
                <a:off x="1558" y="3370"/>
                <a:ext cx="845"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400" dirty="0">
                    <a:solidFill>
                      <a:srgbClr val="0006A3"/>
                    </a:solidFill>
                    <a:latin typeface="Book Antiqua" charset="0"/>
                  </a:rPr>
                  <a:t>Application</a:t>
                </a:r>
              </a:p>
              <a:p>
                <a:pPr algn="ctr"/>
                <a:r>
                  <a:rPr lang="en-US" altLang="x-none" sz="1400" dirty="0">
                    <a:solidFill>
                      <a:srgbClr val="0006A3"/>
                    </a:solidFill>
                    <a:latin typeface="Book Antiqua" charset="0"/>
                  </a:rPr>
                  <a:t>Domain </a:t>
                </a:r>
              </a:p>
              <a:p>
                <a:pPr algn="ctr"/>
                <a:r>
                  <a:rPr lang="en-US" altLang="x-none" sz="1400" dirty="0">
                    <a:solidFill>
                      <a:srgbClr val="0006A3"/>
                    </a:solidFill>
                    <a:latin typeface="Book Antiqua" charset="0"/>
                  </a:rPr>
                  <a:t>Objects</a:t>
                </a:r>
              </a:p>
            </p:txBody>
          </p:sp>
          <p:sp>
            <p:nvSpPr>
              <p:cNvPr id="49" name="Line 13">
                <a:extLst>
                  <a:ext uri="{FF2B5EF4-FFF2-40B4-BE49-F238E27FC236}">
                    <a16:creationId xmlns:a16="http://schemas.microsoft.com/office/drawing/2014/main" id="{C95638D9-504D-425C-BB4A-2D1460786047}"/>
                  </a:ext>
                </a:extLst>
              </p:cNvPr>
              <p:cNvSpPr>
                <a:spLocks noChangeShapeType="1"/>
              </p:cNvSpPr>
              <p:nvPr/>
            </p:nvSpPr>
            <p:spPr bwMode="auto">
              <a:xfrm>
                <a:off x="1963" y="2317"/>
                <a:ext cx="0" cy="50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 name="Rectangle 51">
                <a:extLst>
                  <a:ext uri="{FF2B5EF4-FFF2-40B4-BE49-F238E27FC236}">
                    <a16:creationId xmlns:a16="http://schemas.microsoft.com/office/drawing/2014/main" id="{091BE50B-C7F9-4C85-AEF6-3108CC766E2F}"/>
                  </a:ext>
                </a:extLst>
              </p:cNvPr>
              <p:cNvSpPr>
                <a:spLocks noChangeArrowheads="1"/>
              </p:cNvSpPr>
              <p:nvPr/>
            </p:nvSpPr>
            <p:spPr bwMode="auto">
              <a:xfrm>
                <a:off x="1442" y="2348"/>
                <a:ext cx="984" cy="326"/>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400" b="0">
                    <a:latin typeface="ITCCheltenham BookCond" charset="0"/>
                  </a:rPr>
                  <a:t>Expressed in Terms Of</a:t>
                </a:r>
              </a:p>
            </p:txBody>
          </p:sp>
          <p:sp>
            <p:nvSpPr>
              <p:cNvPr id="51" name="Line 61">
                <a:extLst>
                  <a:ext uri="{FF2B5EF4-FFF2-40B4-BE49-F238E27FC236}">
                    <a16:creationId xmlns:a16="http://schemas.microsoft.com/office/drawing/2014/main" id="{E8B56213-88A3-461C-8DEA-881ADB783F5C}"/>
                  </a:ext>
                </a:extLst>
              </p:cNvPr>
              <p:cNvSpPr>
                <a:spLocks noChangeShapeType="1"/>
              </p:cNvSpPr>
              <p:nvPr/>
            </p:nvSpPr>
            <p:spPr bwMode="auto">
              <a:xfrm>
                <a:off x="1349" y="2300"/>
                <a:ext cx="60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62">
                <a:extLst>
                  <a:ext uri="{FF2B5EF4-FFF2-40B4-BE49-F238E27FC236}">
                    <a16:creationId xmlns:a16="http://schemas.microsoft.com/office/drawing/2014/main" id="{A7BD6B58-2961-4255-9D61-799BC401E2A4}"/>
                  </a:ext>
                </a:extLst>
              </p:cNvPr>
              <p:cNvSpPr>
                <a:spLocks noChangeShapeType="1"/>
              </p:cNvSpPr>
              <p:nvPr/>
            </p:nvSpPr>
            <p:spPr bwMode="auto">
              <a:xfrm>
                <a:off x="1920" y="3021"/>
                <a:ext cx="19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63">
                <a:extLst>
                  <a:ext uri="{FF2B5EF4-FFF2-40B4-BE49-F238E27FC236}">
                    <a16:creationId xmlns:a16="http://schemas.microsoft.com/office/drawing/2014/main" id="{3B543840-C8D2-4C43-A054-9FD50C5CC7FA}"/>
                  </a:ext>
                </a:extLst>
              </p:cNvPr>
              <p:cNvSpPr>
                <a:spLocks noChangeShapeType="1"/>
              </p:cNvSpPr>
              <p:nvPr/>
            </p:nvSpPr>
            <p:spPr bwMode="auto">
              <a:xfrm>
                <a:off x="2115" y="3032"/>
                <a:ext cx="0" cy="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Line 64">
                <a:extLst>
                  <a:ext uri="{FF2B5EF4-FFF2-40B4-BE49-F238E27FC236}">
                    <a16:creationId xmlns:a16="http://schemas.microsoft.com/office/drawing/2014/main" id="{AE6EEF58-CB13-4A4D-BD83-DF9D6434D936}"/>
                  </a:ext>
                </a:extLst>
              </p:cNvPr>
              <p:cNvSpPr>
                <a:spLocks noChangeShapeType="1"/>
              </p:cNvSpPr>
              <p:nvPr/>
            </p:nvSpPr>
            <p:spPr bwMode="auto">
              <a:xfrm>
                <a:off x="1909" y="3025"/>
                <a:ext cx="0"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65">
                <a:extLst>
                  <a:ext uri="{FF2B5EF4-FFF2-40B4-BE49-F238E27FC236}">
                    <a16:creationId xmlns:a16="http://schemas.microsoft.com/office/drawing/2014/main" id="{6B39FE49-2D87-49A3-B0C9-1D0D291AB9AA}"/>
                  </a:ext>
                </a:extLst>
              </p:cNvPr>
              <p:cNvSpPr>
                <a:spLocks noChangeShapeType="1"/>
              </p:cNvSpPr>
              <p:nvPr/>
            </p:nvSpPr>
            <p:spPr bwMode="auto">
              <a:xfrm>
                <a:off x="2008" y="2975"/>
                <a:ext cx="0" cy="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9">
              <a:extLst>
                <a:ext uri="{FF2B5EF4-FFF2-40B4-BE49-F238E27FC236}">
                  <a16:creationId xmlns:a16="http://schemas.microsoft.com/office/drawing/2014/main" id="{AF6389B5-201E-4295-B21C-501DB523371F}"/>
                </a:ext>
              </a:extLst>
            </p:cNvPr>
            <p:cNvGrpSpPr>
              <a:grpSpLocks/>
            </p:cNvGrpSpPr>
            <p:nvPr/>
          </p:nvGrpSpPr>
          <p:grpSpPr bwMode="auto">
            <a:xfrm>
              <a:off x="2105025" y="3141663"/>
              <a:ext cx="6634163" cy="3036887"/>
              <a:chOff x="1326" y="1979"/>
              <a:chExt cx="4179" cy="1913"/>
            </a:xfrm>
          </p:grpSpPr>
          <p:sp>
            <p:nvSpPr>
              <p:cNvPr id="57" name="Rectangle 34">
                <a:extLst>
                  <a:ext uri="{FF2B5EF4-FFF2-40B4-BE49-F238E27FC236}">
                    <a16:creationId xmlns:a16="http://schemas.microsoft.com/office/drawing/2014/main" id="{EB6B13A1-BA50-41C7-BACF-AE6C0D59E851}"/>
                  </a:ext>
                </a:extLst>
              </p:cNvPr>
              <p:cNvSpPr>
                <a:spLocks noChangeArrowheads="1"/>
              </p:cNvSpPr>
              <p:nvPr/>
            </p:nvSpPr>
            <p:spPr bwMode="auto">
              <a:xfrm>
                <a:off x="4874" y="3526"/>
                <a:ext cx="49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600">
                    <a:solidFill>
                      <a:srgbClr val="0006A3"/>
                    </a:solidFill>
                    <a:latin typeface="Book Antiqua" charset="0"/>
                  </a:rPr>
                  <a:t>Test </a:t>
                </a:r>
              </a:p>
              <a:p>
                <a:pPr algn="ctr"/>
                <a:r>
                  <a:rPr lang="en-US" altLang="x-none" sz="1600">
                    <a:solidFill>
                      <a:srgbClr val="0006A3"/>
                    </a:solidFill>
                    <a:latin typeface="Book Antiqua" charset="0"/>
                  </a:rPr>
                  <a:t>Cases</a:t>
                </a:r>
              </a:p>
            </p:txBody>
          </p:sp>
          <p:sp>
            <p:nvSpPr>
              <p:cNvPr id="58" name="Rectangle 35">
                <a:extLst>
                  <a:ext uri="{FF2B5EF4-FFF2-40B4-BE49-F238E27FC236}">
                    <a16:creationId xmlns:a16="http://schemas.microsoft.com/office/drawing/2014/main" id="{2DF89C70-47D0-444D-943C-DA164E087392}"/>
                  </a:ext>
                </a:extLst>
              </p:cNvPr>
              <p:cNvSpPr>
                <a:spLocks noChangeArrowheads="1"/>
              </p:cNvSpPr>
              <p:nvPr/>
            </p:nvSpPr>
            <p:spPr bwMode="auto">
              <a:xfrm>
                <a:off x="4854" y="2847"/>
                <a:ext cx="651" cy="6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59" name="AutoShape 36">
                <a:extLst>
                  <a:ext uri="{FF2B5EF4-FFF2-40B4-BE49-F238E27FC236}">
                    <a16:creationId xmlns:a16="http://schemas.microsoft.com/office/drawing/2014/main" id="{5DD73789-1E01-46C6-BB36-3DE2AA145ADB}"/>
                  </a:ext>
                </a:extLst>
              </p:cNvPr>
              <p:cNvSpPr>
                <a:spLocks noChangeArrowheads="1"/>
              </p:cNvSpPr>
              <p:nvPr/>
            </p:nvSpPr>
            <p:spPr bwMode="auto">
              <a:xfrm>
                <a:off x="4980" y="3156"/>
                <a:ext cx="132" cy="76"/>
              </a:xfrm>
              <a:prstGeom prst="roundRect">
                <a:avLst>
                  <a:gd name="adj" fmla="val 12495"/>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60" name="Oval 37" descr="50%">
                <a:extLst>
                  <a:ext uri="{FF2B5EF4-FFF2-40B4-BE49-F238E27FC236}">
                    <a16:creationId xmlns:a16="http://schemas.microsoft.com/office/drawing/2014/main" id="{3D5ECF1E-A5DE-4F66-829D-8FBC0B7E935B}"/>
                  </a:ext>
                </a:extLst>
              </p:cNvPr>
              <p:cNvSpPr>
                <a:spLocks noChangeArrowheads="1"/>
              </p:cNvSpPr>
              <p:nvPr/>
            </p:nvSpPr>
            <p:spPr bwMode="auto">
              <a:xfrm>
                <a:off x="4983" y="2892"/>
                <a:ext cx="138" cy="63"/>
              </a:xfrm>
              <a:prstGeom prst="ellipse">
                <a:avLst/>
              </a:prstGeom>
              <a:pattFill prst="pct50">
                <a:fgClr>
                  <a:schemeClr val="tx1"/>
                </a:fgClr>
                <a:bgClr>
                  <a:schemeClr val="bg1"/>
                </a:bgClr>
              </a:pattFill>
              <a:ln w="127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61" name="Rectangle 38">
                <a:extLst>
                  <a:ext uri="{FF2B5EF4-FFF2-40B4-BE49-F238E27FC236}">
                    <a16:creationId xmlns:a16="http://schemas.microsoft.com/office/drawing/2014/main" id="{C6DDFACF-AF16-4635-930F-CF4266DF7F66}"/>
                  </a:ext>
                </a:extLst>
              </p:cNvPr>
              <p:cNvSpPr>
                <a:spLocks noChangeArrowheads="1"/>
              </p:cNvSpPr>
              <p:nvPr/>
            </p:nvSpPr>
            <p:spPr bwMode="auto">
              <a:xfrm>
                <a:off x="5219" y="3086"/>
                <a:ext cx="2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r>
                  <a:rPr lang="en-US" altLang="x-none" sz="1600">
                    <a:latin typeface="Book Antiqua" charset="0"/>
                  </a:rPr>
                  <a:t>? </a:t>
                </a:r>
              </a:p>
            </p:txBody>
          </p:sp>
          <p:sp>
            <p:nvSpPr>
              <p:cNvPr id="62" name="Freeform 39">
                <a:extLst>
                  <a:ext uri="{FF2B5EF4-FFF2-40B4-BE49-F238E27FC236}">
                    <a16:creationId xmlns:a16="http://schemas.microsoft.com/office/drawing/2014/main" id="{9119492B-CDCA-4B03-8AFB-DEE83C886223}"/>
                  </a:ext>
                </a:extLst>
              </p:cNvPr>
              <p:cNvSpPr>
                <a:spLocks/>
              </p:cNvSpPr>
              <p:nvPr/>
            </p:nvSpPr>
            <p:spPr bwMode="auto">
              <a:xfrm>
                <a:off x="5228" y="3007"/>
                <a:ext cx="106" cy="77"/>
              </a:xfrm>
              <a:custGeom>
                <a:avLst/>
                <a:gdLst>
                  <a:gd name="T0" fmla="*/ 0 w 107"/>
                  <a:gd name="T1" fmla="*/ 15 h 78"/>
                  <a:gd name="T2" fmla="*/ 15 w 107"/>
                  <a:gd name="T3" fmla="*/ 72 h 78"/>
                  <a:gd name="T4" fmla="*/ 101 w 107"/>
                  <a:gd name="T5" fmla="*/ 0 h 78"/>
                  <a:gd name="T6" fmla="*/ 0 60000 65536"/>
                  <a:gd name="T7" fmla="*/ 0 60000 65536"/>
                  <a:gd name="T8" fmla="*/ 0 60000 65536"/>
                  <a:gd name="T9" fmla="*/ 0 w 107"/>
                  <a:gd name="T10" fmla="*/ 0 h 78"/>
                  <a:gd name="T11" fmla="*/ 107 w 107"/>
                  <a:gd name="T12" fmla="*/ 78 h 78"/>
                </a:gdLst>
                <a:ahLst/>
                <a:cxnLst>
                  <a:cxn ang="T6">
                    <a:pos x="T0" y="T1"/>
                  </a:cxn>
                  <a:cxn ang="T7">
                    <a:pos x="T2" y="T3"/>
                  </a:cxn>
                  <a:cxn ang="T8">
                    <a:pos x="T4" y="T5"/>
                  </a:cxn>
                </a:cxnLst>
                <a:rect l="T9" t="T10" r="T11" b="T12"/>
                <a:pathLst>
                  <a:path w="107" h="78">
                    <a:moveTo>
                      <a:pt x="0" y="15"/>
                    </a:moveTo>
                    <a:lnTo>
                      <a:pt x="15" y="77"/>
                    </a:lnTo>
                    <a:lnTo>
                      <a:pt x="106"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 name="Freeform 40">
                <a:extLst>
                  <a:ext uri="{FF2B5EF4-FFF2-40B4-BE49-F238E27FC236}">
                    <a16:creationId xmlns:a16="http://schemas.microsoft.com/office/drawing/2014/main" id="{63806017-E3E8-4590-9682-46421E915CA2}"/>
                  </a:ext>
                </a:extLst>
              </p:cNvPr>
              <p:cNvSpPr>
                <a:spLocks/>
              </p:cNvSpPr>
              <p:nvPr/>
            </p:nvSpPr>
            <p:spPr bwMode="auto">
              <a:xfrm>
                <a:off x="5228" y="2895"/>
                <a:ext cx="105" cy="76"/>
              </a:xfrm>
              <a:custGeom>
                <a:avLst/>
                <a:gdLst>
                  <a:gd name="T0" fmla="*/ 0 w 106"/>
                  <a:gd name="T1" fmla="*/ 15 h 77"/>
                  <a:gd name="T2" fmla="*/ 15 w 106"/>
                  <a:gd name="T3" fmla="*/ 71 h 77"/>
                  <a:gd name="T4" fmla="*/ 100 w 106"/>
                  <a:gd name="T5" fmla="*/ 0 h 77"/>
                  <a:gd name="T6" fmla="*/ 0 60000 65536"/>
                  <a:gd name="T7" fmla="*/ 0 60000 65536"/>
                  <a:gd name="T8" fmla="*/ 0 60000 65536"/>
                  <a:gd name="T9" fmla="*/ 0 w 106"/>
                  <a:gd name="T10" fmla="*/ 0 h 77"/>
                  <a:gd name="T11" fmla="*/ 106 w 106"/>
                  <a:gd name="T12" fmla="*/ 77 h 77"/>
                </a:gdLst>
                <a:ahLst/>
                <a:cxnLst>
                  <a:cxn ang="T6">
                    <a:pos x="T0" y="T1"/>
                  </a:cxn>
                  <a:cxn ang="T7">
                    <a:pos x="T2" y="T3"/>
                  </a:cxn>
                  <a:cxn ang="T8">
                    <a:pos x="T4" y="T5"/>
                  </a:cxn>
                </a:cxnLst>
                <a:rect l="T9" t="T10" r="T11" b="T12"/>
                <a:pathLst>
                  <a:path w="106" h="77">
                    <a:moveTo>
                      <a:pt x="0" y="15"/>
                    </a:moveTo>
                    <a:lnTo>
                      <a:pt x="15" y="76"/>
                    </a:lnTo>
                    <a:lnTo>
                      <a:pt x="105"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 name="Line 46">
                <a:extLst>
                  <a:ext uri="{FF2B5EF4-FFF2-40B4-BE49-F238E27FC236}">
                    <a16:creationId xmlns:a16="http://schemas.microsoft.com/office/drawing/2014/main" id="{22400ACE-0805-4051-87C7-726F1E38E40D}"/>
                  </a:ext>
                </a:extLst>
              </p:cNvPr>
              <p:cNvSpPr>
                <a:spLocks noChangeShapeType="1"/>
              </p:cNvSpPr>
              <p:nvPr/>
            </p:nvSpPr>
            <p:spPr bwMode="auto">
              <a:xfrm>
                <a:off x="1326" y="1986"/>
                <a:ext cx="383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50">
                <a:extLst>
                  <a:ext uri="{FF2B5EF4-FFF2-40B4-BE49-F238E27FC236}">
                    <a16:creationId xmlns:a16="http://schemas.microsoft.com/office/drawing/2014/main" id="{FBBEE280-BA67-4165-9B80-33C0E5E8EC40}"/>
                  </a:ext>
                </a:extLst>
              </p:cNvPr>
              <p:cNvSpPr>
                <a:spLocks noChangeShapeType="1"/>
              </p:cNvSpPr>
              <p:nvPr/>
            </p:nvSpPr>
            <p:spPr bwMode="auto">
              <a:xfrm>
                <a:off x="5172" y="1979"/>
                <a:ext cx="0" cy="84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 name="Rectangle 55">
                <a:extLst>
                  <a:ext uri="{FF2B5EF4-FFF2-40B4-BE49-F238E27FC236}">
                    <a16:creationId xmlns:a16="http://schemas.microsoft.com/office/drawing/2014/main" id="{11EA5389-7E8A-4CBF-8DC1-0BDAC439275E}"/>
                  </a:ext>
                </a:extLst>
              </p:cNvPr>
              <p:cNvSpPr>
                <a:spLocks noChangeArrowheads="1"/>
              </p:cNvSpPr>
              <p:nvPr/>
            </p:nvSpPr>
            <p:spPr bwMode="auto">
              <a:xfrm>
                <a:off x="4875" y="2302"/>
                <a:ext cx="526" cy="326"/>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400" b="0" dirty="0">
                    <a:latin typeface="ITCCheltenham BookCond" charset="0"/>
                  </a:rPr>
                  <a:t>Verified </a:t>
                </a:r>
              </a:p>
              <a:p>
                <a:pPr algn="ctr"/>
                <a:r>
                  <a:rPr lang="en-US" altLang="x-none" sz="1400" b="0" dirty="0">
                    <a:latin typeface="ITCCheltenham BookCond" charset="0"/>
                  </a:rPr>
                  <a:t>By</a:t>
                </a:r>
              </a:p>
            </p:txBody>
          </p:sp>
          <p:sp>
            <p:nvSpPr>
              <p:cNvPr id="67" name="Rectangle 66" descr="Light horizontal">
                <a:extLst>
                  <a:ext uri="{FF2B5EF4-FFF2-40B4-BE49-F238E27FC236}">
                    <a16:creationId xmlns:a16="http://schemas.microsoft.com/office/drawing/2014/main" id="{0D12707D-1239-4E94-B8A1-6E92500CA689}"/>
                  </a:ext>
                </a:extLst>
              </p:cNvPr>
              <p:cNvSpPr>
                <a:spLocks noChangeArrowheads="1"/>
              </p:cNvSpPr>
              <p:nvPr/>
            </p:nvSpPr>
            <p:spPr bwMode="auto">
              <a:xfrm>
                <a:off x="5004" y="3013"/>
                <a:ext cx="87" cy="90"/>
              </a:xfrm>
              <a:prstGeom prst="rect">
                <a:avLst/>
              </a:prstGeom>
              <a:pattFill prst="ltHorz">
                <a:fgClr>
                  <a:schemeClr val="tx1"/>
                </a:fgClr>
                <a:bgClr>
                  <a:schemeClr val="bg1"/>
                </a:bgClr>
              </a:patt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grpSp>
            <p:nvGrpSpPr>
              <p:cNvPr id="68" name="Group 67">
                <a:extLst>
                  <a:ext uri="{FF2B5EF4-FFF2-40B4-BE49-F238E27FC236}">
                    <a16:creationId xmlns:a16="http://schemas.microsoft.com/office/drawing/2014/main" id="{3F6633E0-BD49-4B2B-B944-88FC05886FFE}"/>
                  </a:ext>
                </a:extLst>
              </p:cNvPr>
              <p:cNvGrpSpPr>
                <a:grpSpLocks/>
              </p:cNvGrpSpPr>
              <p:nvPr/>
            </p:nvGrpSpPr>
            <p:grpSpPr bwMode="auto">
              <a:xfrm>
                <a:off x="4865" y="3268"/>
                <a:ext cx="463" cy="184"/>
                <a:chOff x="4933" y="3310"/>
                <a:chExt cx="469" cy="187"/>
              </a:xfrm>
            </p:grpSpPr>
            <p:sp>
              <p:nvSpPr>
                <p:cNvPr id="70" name="Rectangle 69">
                  <a:extLst>
                    <a:ext uri="{FF2B5EF4-FFF2-40B4-BE49-F238E27FC236}">
                      <a16:creationId xmlns:a16="http://schemas.microsoft.com/office/drawing/2014/main" id="{13DCABAA-EA82-4FDD-977B-DD649541041B}"/>
                    </a:ext>
                  </a:extLst>
                </p:cNvPr>
                <p:cNvSpPr>
                  <a:spLocks noChangeArrowheads="1"/>
                </p:cNvSpPr>
                <p:nvPr/>
              </p:nvSpPr>
              <p:spPr bwMode="auto">
                <a:xfrm>
                  <a:off x="4943" y="3323"/>
                  <a:ext cx="4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71" name="Rectangle 70">
                  <a:extLst>
                    <a:ext uri="{FF2B5EF4-FFF2-40B4-BE49-F238E27FC236}">
                      <a16:creationId xmlns:a16="http://schemas.microsoft.com/office/drawing/2014/main" id="{AE275F2E-AAA4-42A3-80A9-C89723D0A920}"/>
                    </a:ext>
                  </a:extLst>
                </p:cNvPr>
                <p:cNvSpPr>
                  <a:spLocks noChangeArrowheads="1"/>
                </p:cNvSpPr>
                <p:nvPr/>
              </p:nvSpPr>
              <p:spPr bwMode="auto">
                <a:xfrm>
                  <a:off x="4933" y="3310"/>
                  <a:ext cx="46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r>
                    <a:rPr lang="en-US" altLang="x-none" sz="1200">
                      <a:latin typeface="Helvetica" charset="0"/>
                    </a:rPr>
                    <a:t>class....</a:t>
                  </a:r>
                </a:p>
              </p:txBody>
            </p:sp>
          </p:grpSp>
          <p:sp>
            <p:nvSpPr>
              <p:cNvPr id="69" name="Rectangle 70">
                <a:extLst>
                  <a:ext uri="{FF2B5EF4-FFF2-40B4-BE49-F238E27FC236}">
                    <a16:creationId xmlns:a16="http://schemas.microsoft.com/office/drawing/2014/main" id="{E3C4E203-43D9-48EB-9FC9-FA7F2DD1A7CE}"/>
                  </a:ext>
                </a:extLst>
              </p:cNvPr>
              <p:cNvSpPr>
                <a:spLocks noChangeArrowheads="1"/>
              </p:cNvSpPr>
              <p:nvPr/>
            </p:nvSpPr>
            <p:spPr bwMode="auto">
              <a:xfrm>
                <a:off x="5219" y="3256"/>
                <a:ext cx="2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r>
                  <a:rPr lang="en-US" altLang="x-none" sz="1600">
                    <a:latin typeface="Book Antiqua" charset="0"/>
                  </a:rPr>
                  <a:t>? </a:t>
                </a:r>
              </a:p>
            </p:txBody>
          </p:sp>
        </p:grpSp>
        <p:sp>
          <p:nvSpPr>
            <p:cNvPr id="72" name="Rectangle 71">
              <a:extLst>
                <a:ext uri="{FF2B5EF4-FFF2-40B4-BE49-F238E27FC236}">
                  <a16:creationId xmlns:a16="http://schemas.microsoft.com/office/drawing/2014/main" id="{1DE7AC5D-2032-4360-9478-0EED2A2B628A}"/>
                </a:ext>
              </a:extLst>
            </p:cNvPr>
            <p:cNvSpPr>
              <a:spLocks noChangeArrowheads="1"/>
            </p:cNvSpPr>
            <p:nvPr/>
          </p:nvSpPr>
          <p:spPr bwMode="auto">
            <a:xfrm>
              <a:off x="608013" y="1874838"/>
              <a:ext cx="1590675" cy="793750"/>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a:t>Requirements</a:t>
              </a:r>
            </a:p>
            <a:p>
              <a:pPr algn="ctr"/>
              <a:r>
                <a:rPr lang="en-US" altLang="x-none"/>
                <a:t>Elicitation</a:t>
              </a:r>
            </a:p>
          </p:txBody>
        </p:sp>
        <p:grpSp>
          <p:nvGrpSpPr>
            <p:cNvPr id="73" name="Group 94">
              <a:extLst>
                <a:ext uri="{FF2B5EF4-FFF2-40B4-BE49-F238E27FC236}">
                  <a16:creationId xmlns:a16="http://schemas.microsoft.com/office/drawing/2014/main" id="{5A528987-8CEE-4677-8C59-87B9346A34CB}"/>
                </a:ext>
              </a:extLst>
            </p:cNvPr>
            <p:cNvGrpSpPr>
              <a:grpSpLocks/>
            </p:cNvGrpSpPr>
            <p:nvPr/>
          </p:nvGrpSpPr>
          <p:grpSpPr bwMode="auto">
            <a:xfrm>
              <a:off x="752475" y="3095625"/>
              <a:ext cx="1409700" cy="2898775"/>
              <a:chOff x="474" y="1950"/>
              <a:chExt cx="888" cy="1826"/>
            </a:xfrm>
          </p:grpSpPr>
          <p:sp>
            <p:nvSpPr>
              <p:cNvPr id="74" name="Rectangle 73">
                <a:extLst>
                  <a:ext uri="{FF2B5EF4-FFF2-40B4-BE49-F238E27FC236}">
                    <a16:creationId xmlns:a16="http://schemas.microsoft.com/office/drawing/2014/main" id="{9B10C75E-E34D-4CF1-9610-0ECA3586773E}"/>
                  </a:ext>
                </a:extLst>
              </p:cNvPr>
              <p:cNvSpPr>
                <a:spLocks noChangeArrowheads="1"/>
              </p:cNvSpPr>
              <p:nvPr/>
            </p:nvSpPr>
            <p:spPr bwMode="auto">
              <a:xfrm>
                <a:off x="474" y="3410"/>
                <a:ext cx="88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407" tIns="45420" rIns="92407" bIns="45420">
                <a:spAutoFit/>
              </a:bodyPr>
              <a:lstStyle>
                <a:lvl1pPr defTabSz="911225">
                  <a:defRPr b="1">
                    <a:solidFill>
                      <a:schemeClr val="tx1"/>
                    </a:solidFill>
                    <a:latin typeface="Times" charset="0"/>
                  </a:defRPr>
                </a:lvl1pPr>
                <a:lvl2pPr marL="742950" indent="-285750" defTabSz="911225">
                  <a:defRPr b="1">
                    <a:solidFill>
                      <a:schemeClr val="tx1"/>
                    </a:solidFill>
                    <a:latin typeface="Times" charset="0"/>
                  </a:defRPr>
                </a:lvl2pPr>
                <a:lvl3pPr marL="1143000" indent="-228600" defTabSz="911225">
                  <a:defRPr b="1">
                    <a:solidFill>
                      <a:schemeClr val="tx1"/>
                    </a:solidFill>
                    <a:latin typeface="Times" charset="0"/>
                  </a:defRPr>
                </a:lvl3pPr>
                <a:lvl4pPr marL="1600200" indent="-228600" defTabSz="911225">
                  <a:defRPr b="1">
                    <a:solidFill>
                      <a:schemeClr val="tx1"/>
                    </a:solidFill>
                    <a:latin typeface="Times" charset="0"/>
                  </a:defRPr>
                </a:lvl4pPr>
                <a:lvl5pPr marL="2057400" indent="-228600" defTabSz="911225">
                  <a:defRPr b="1">
                    <a:solidFill>
                      <a:schemeClr val="tx1"/>
                    </a:solidFill>
                    <a:latin typeface="Times" charset="0"/>
                  </a:defRPr>
                </a:lvl5pPr>
                <a:lvl6pPr marL="2514600" indent="-228600" defTabSz="911225" eaLnBrk="0" fontAlgn="base" hangingPunct="0">
                  <a:spcBef>
                    <a:spcPct val="0"/>
                  </a:spcBef>
                  <a:spcAft>
                    <a:spcPct val="0"/>
                  </a:spcAft>
                  <a:defRPr b="1">
                    <a:solidFill>
                      <a:schemeClr val="tx1"/>
                    </a:solidFill>
                    <a:latin typeface="Times" charset="0"/>
                  </a:defRPr>
                </a:lvl6pPr>
                <a:lvl7pPr marL="2971800" indent="-228600" defTabSz="911225" eaLnBrk="0" fontAlgn="base" hangingPunct="0">
                  <a:spcBef>
                    <a:spcPct val="0"/>
                  </a:spcBef>
                  <a:spcAft>
                    <a:spcPct val="0"/>
                  </a:spcAft>
                  <a:defRPr b="1">
                    <a:solidFill>
                      <a:schemeClr val="tx1"/>
                    </a:solidFill>
                    <a:latin typeface="Times" charset="0"/>
                  </a:defRPr>
                </a:lvl7pPr>
                <a:lvl8pPr marL="3429000" indent="-228600" defTabSz="911225" eaLnBrk="0" fontAlgn="base" hangingPunct="0">
                  <a:spcBef>
                    <a:spcPct val="0"/>
                  </a:spcBef>
                  <a:spcAft>
                    <a:spcPct val="0"/>
                  </a:spcAft>
                  <a:defRPr b="1">
                    <a:solidFill>
                      <a:schemeClr val="tx1"/>
                    </a:solidFill>
                    <a:latin typeface="Times" charset="0"/>
                  </a:defRPr>
                </a:lvl8pPr>
                <a:lvl9pPr marL="3886200" indent="-228600" defTabSz="911225" eaLnBrk="0" fontAlgn="base" hangingPunct="0">
                  <a:spcBef>
                    <a:spcPct val="0"/>
                  </a:spcBef>
                  <a:spcAft>
                    <a:spcPct val="0"/>
                  </a:spcAft>
                  <a:defRPr b="1">
                    <a:solidFill>
                      <a:schemeClr val="tx1"/>
                    </a:solidFill>
                    <a:latin typeface="Times" charset="0"/>
                  </a:defRPr>
                </a:lvl9pPr>
              </a:lstStyle>
              <a:p>
                <a:pPr algn="ctr"/>
                <a:r>
                  <a:rPr lang="en-US" altLang="x-none" sz="1600">
                    <a:solidFill>
                      <a:srgbClr val="0006A3"/>
                    </a:solidFill>
                    <a:latin typeface="Book Antiqua" charset="0"/>
                  </a:rPr>
                  <a:t>Use Case</a:t>
                </a:r>
              </a:p>
              <a:p>
                <a:pPr algn="ctr"/>
                <a:r>
                  <a:rPr lang="en-US" altLang="x-none" sz="1600">
                    <a:solidFill>
                      <a:srgbClr val="0006A3"/>
                    </a:solidFill>
                    <a:latin typeface="Book Antiqua" charset="0"/>
                  </a:rPr>
                  <a:t>Model</a:t>
                </a:r>
              </a:p>
            </p:txBody>
          </p:sp>
          <p:grpSp>
            <p:nvGrpSpPr>
              <p:cNvPr id="75" name="Group 93">
                <a:extLst>
                  <a:ext uri="{FF2B5EF4-FFF2-40B4-BE49-F238E27FC236}">
                    <a16:creationId xmlns:a16="http://schemas.microsoft.com/office/drawing/2014/main" id="{02603091-40FF-4316-854B-A57FA8BF6333}"/>
                  </a:ext>
                </a:extLst>
              </p:cNvPr>
              <p:cNvGrpSpPr>
                <a:grpSpLocks/>
              </p:cNvGrpSpPr>
              <p:nvPr/>
            </p:nvGrpSpPr>
            <p:grpSpPr bwMode="auto">
              <a:xfrm>
                <a:off x="602" y="1950"/>
                <a:ext cx="727" cy="352"/>
                <a:chOff x="602" y="1950"/>
                <a:chExt cx="727" cy="352"/>
              </a:xfrm>
            </p:grpSpPr>
            <p:sp>
              <p:nvSpPr>
                <p:cNvPr id="76" name="Rectangle 71">
                  <a:extLst>
                    <a:ext uri="{FF2B5EF4-FFF2-40B4-BE49-F238E27FC236}">
                      <a16:creationId xmlns:a16="http://schemas.microsoft.com/office/drawing/2014/main" id="{8EC7FD7E-E6D6-4EDA-9CF5-194494074CCB}"/>
                    </a:ext>
                  </a:extLst>
                </p:cNvPr>
                <p:cNvSpPr>
                  <a:spLocks noChangeArrowheads="1"/>
                </p:cNvSpPr>
                <p:nvPr/>
              </p:nvSpPr>
              <p:spPr bwMode="auto">
                <a:xfrm>
                  <a:off x="602" y="1950"/>
                  <a:ext cx="727" cy="352"/>
                </a:xfrm>
                <a:prstGeom prst="rect">
                  <a:avLst/>
                </a:prstGeom>
                <a:solidFill>
                  <a:schemeClr val="bg1"/>
                </a:solidFill>
                <a:ln w="12700">
                  <a:solidFill>
                    <a:schemeClr val="tx1"/>
                  </a:solidFill>
                  <a:miter lim="800000"/>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77" name="Oval 72">
                  <a:extLst>
                    <a:ext uri="{FF2B5EF4-FFF2-40B4-BE49-F238E27FC236}">
                      <a16:creationId xmlns:a16="http://schemas.microsoft.com/office/drawing/2014/main" id="{9701B9B6-8D31-4067-B942-92D8781F06C3}"/>
                    </a:ext>
                  </a:extLst>
                </p:cNvPr>
                <p:cNvSpPr>
                  <a:spLocks noChangeArrowheads="1"/>
                </p:cNvSpPr>
                <p:nvPr/>
              </p:nvSpPr>
              <p:spPr bwMode="auto">
                <a:xfrm>
                  <a:off x="696" y="2033"/>
                  <a:ext cx="209" cy="78"/>
                </a:xfrm>
                <a:prstGeom prst="ellipse">
                  <a:avLst/>
                </a:prstGeom>
                <a:solidFill>
                  <a:schemeClr val="bg1"/>
                </a:solidFill>
                <a:ln w="127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78" name="Oval 73">
                  <a:extLst>
                    <a:ext uri="{FF2B5EF4-FFF2-40B4-BE49-F238E27FC236}">
                      <a16:creationId xmlns:a16="http://schemas.microsoft.com/office/drawing/2014/main" id="{463AA490-47E7-4586-B4F6-5D92429FAD07}"/>
                    </a:ext>
                  </a:extLst>
                </p:cNvPr>
                <p:cNvSpPr>
                  <a:spLocks noChangeArrowheads="1"/>
                </p:cNvSpPr>
                <p:nvPr/>
              </p:nvSpPr>
              <p:spPr bwMode="auto">
                <a:xfrm>
                  <a:off x="1040" y="2209"/>
                  <a:ext cx="183" cy="67"/>
                </a:xfrm>
                <a:prstGeom prst="ellipse">
                  <a:avLst/>
                </a:prstGeom>
                <a:solidFill>
                  <a:schemeClr val="bg1"/>
                </a:solidFill>
                <a:ln w="127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grpSp>
              <p:nvGrpSpPr>
                <p:cNvPr id="79" name="Group 78">
                  <a:extLst>
                    <a:ext uri="{FF2B5EF4-FFF2-40B4-BE49-F238E27FC236}">
                      <a16:creationId xmlns:a16="http://schemas.microsoft.com/office/drawing/2014/main" id="{AD1ADCF7-6207-41B9-9ED0-734ADA335848}"/>
                    </a:ext>
                  </a:extLst>
                </p:cNvPr>
                <p:cNvGrpSpPr>
                  <a:grpSpLocks/>
                </p:cNvGrpSpPr>
                <p:nvPr/>
              </p:nvGrpSpPr>
              <p:grpSpPr bwMode="auto">
                <a:xfrm>
                  <a:off x="1082" y="1994"/>
                  <a:ext cx="90" cy="137"/>
                  <a:chOff x="1097" y="2020"/>
                  <a:chExt cx="91" cy="139"/>
                </a:xfrm>
              </p:grpSpPr>
              <p:sp>
                <p:nvSpPr>
                  <p:cNvPr id="89" name="Oval 78">
                    <a:extLst>
                      <a:ext uri="{FF2B5EF4-FFF2-40B4-BE49-F238E27FC236}">
                        <a16:creationId xmlns:a16="http://schemas.microsoft.com/office/drawing/2014/main" id="{BF578F28-15FC-436D-AC79-1E9B91C930EE}"/>
                      </a:ext>
                    </a:extLst>
                  </p:cNvPr>
                  <p:cNvSpPr>
                    <a:spLocks noChangeArrowheads="1"/>
                  </p:cNvSpPr>
                  <p:nvPr/>
                </p:nvSpPr>
                <p:spPr bwMode="auto">
                  <a:xfrm>
                    <a:off x="1122" y="2020"/>
                    <a:ext cx="35" cy="37"/>
                  </a:xfrm>
                  <a:prstGeom prst="ellipse">
                    <a:avLst/>
                  </a:prstGeom>
                  <a:solidFill>
                    <a:schemeClr val="bg1"/>
                  </a:solidFill>
                  <a:ln w="127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90" name="Line 79">
                    <a:extLst>
                      <a:ext uri="{FF2B5EF4-FFF2-40B4-BE49-F238E27FC236}">
                        <a16:creationId xmlns:a16="http://schemas.microsoft.com/office/drawing/2014/main" id="{5C967C3D-3278-4D89-89FD-BFAEF7FE090F}"/>
                      </a:ext>
                    </a:extLst>
                  </p:cNvPr>
                  <p:cNvSpPr>
                    <a:spLocks noChangeShapeType="1"/>
                  </p:cNvSpPr>
                  <p:nvPr/>
                </p:nvSpPr>
                <p:spPr bwMode="auto">
                  <a:xfrm>
                    <a:off x="1097" y="2090"/>
                    <a:ext cx="9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 name="Line 80">
                    <a:extLst>
                      <a:ext uri="{FF2B5EF4-FFF2-40B4-BE49-F238E27FC236}">
                        <a16:creationId xmlns:a16="http://schemas.microsoft.com/office/drawing/2014/main" id="{42C63867-A531-4197-9829-E51BECE21D84}"/>
                      </a:ext>
                    </a:extLst>
                  </p:cNvPr>
                  <p:cNvSpPr>
                    <a:spLocks noChangeShapeType="1"/>
                  </p:cNvSpPr>
                  <p:nvPr/>
                </p:nvSpPr>
                <p:spPr bwMode="auto">
                  <a:xfrm>
                    <a:off x="1139" y="2070"/>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 name="Line 81">
                    <a:extLst>
                      <a:ext uri="{FF2B5EF4-FFF2-40B4-BE49-F238E27FC236}">
                        <a16:creationId xmlns:a16="http://schemas.microsoft.com/office/drawing/2014/main" id="{6523B341-68AF-4EA6-A14B-247016613161}"/>
                      </a:ext>
                    </a:extLst>
                  </p:cNvPr>
                  <p:cNvSpPr>
                    <a:spLocks noChangeShapeType="1"/>
                  </p:cNvSpPr>
                  <p:nvPr/>
                </p:nvSpPr>
                <p:spPr bwMode="auto">
                  <a:xfrm flipH="1">
                    <a:off x="1099" y="2126"/>
                    <a:ext cx="37"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 name="Line 82">
                    <a:extLst>
                      <a:ext uri="{FF2B5EF4-FFF2-40B4-BE49-F238E27FC236}">
                        <a16:creationId xmlns:a16="http://schemas.microsoft.com/office/drawing/2014/main" id="{777E6936-BFFF-44B8-BD96-87E46B570940}"/>
                      </a:ext>
                    </a:extLst>
                  </p:cNvPr>
                  <p:cNvSpPr>
                    <a:spLocks noChangeShapeType="1"/>
                  </p:cNvSpPr>
                  <p:nvPr/>
                </p:nvSpPr>
                <p:spPr bwMode="auto">
                  <a:xfrm>
                    <a:off x="1143" y="2124"/>
                    <a:ext cx="33"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0" name="Line 83">
                  <a:extLst>
                    <a:ext uri="{FF2B5EF4-FFF2-40B4-BE49-F238E27FC236}">
                      <a16:creationId xmlns:a16="http://schemas.microsoft.com/office/drawing/2014/main" id="{F5D663F5-8FB9-4BAE-AF9B-5721C5299BD8}"/>
                    </a:ext>
                  </a:extLst>
                </p:cNvPr>
                <p:cNvSpPr>
                  <a:spLocks noChangeShapeType="1"/>
                </p:cNvSpPr>
                <p:nvPr/>
              </p:nvSpPr>
              <p:spPr bwMode="auto">
                <a:xfrm flipH="1" flipV="1">
                  <a:off x="915" y="2072"/>
                  <a:ext cx="157" cy="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 name="Line 84">
                  <a:extLst>
                    <a:ext uri="{FF2B5EF4-FFF2-40B4-BE49-F238E27FC236}">
                      <a16:creationId xmlns:a16="http://schemas.microsoft.com/office/drawing/2014/main" id="{F86409E3-9402-49B7-AD77-0D04E8625F0B}"/>
                    </a:ext>
                  </a:extLst>
                </p:cNvPr>
                <p:cNvSpPr>
                  <a:spLocks noChangeShapeType="1"/>
                </p:cNvSpPr>
                <p:nvPr/>
              </p:nvSpPr>
              <p:spPr bwMode="auto">
                <a:xfrm>
                  <a:off x="1128" y="2154"/>
                  <a:ext cx="7"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2" name="Group 85">
                  <a:extLst>
                    <a:ext uri="{FF2B5EF4-FFF2-40B4-BE49-F238E27FC236}">
                      <a16:creationId xmlns:a16="http://schemas.microsoft.com/office/drawing/2014/main" id="{4B1B879F-6E57-4561-81AD-36D4DF798425}"/>
                    </a:ext>
                  </a:extLst>
                </p:cNvPr>
                <p:cNvGrpSpPr>
                  <a:grpSpLocks/>
                </p:cNvGrpSpPr>
                <p:nvPr/>
              </p:nvGrpSpPr>
              <p:grpSpPr bwMode="auto">
                <a:xfrm>
                  <a:off x="905" y="2151"/>
                  <a:ext cx="91" cy="135"/>
                  <a:chOff x="918" y="2179"/>
                  <a:chExt cx="92" cy="137"/>
                </a:xfrm>
              </p:grpSpPr>
              <p:sp>
                <p:nvSpPr>
                  <p:cNvPr id="84" name="Oval 83">
                    <a:extLst>
                      <a:ext uri="{FF2B5EF4-FFF2-40B4-BE49-F238E27FC236}">
                        <a16:creationId xmlns:a16="http://schemas.microsoft.com/office/drawing/2014/main" id="{AFCAF1E6-F342-496F-88DA-999AFCED68EE}"/>
                      </a:ext>
                    </a:extLst>
                  </p:cNvPr>
                  <p:cNvSpPr>
                    <a:spLocks noChangeArrowheads="1"/>
                  </p:cNvSpPr>
                  <p:nvPr/>
                </p:nvSpPr>
                <p:spPr bwMode="auto">
                  <a:xfrm>
                    <a:off x="943" y="2179"/>
                    <a:ext cx="35" cy="35"/>
                  </a:xfrm>
                  <a:prstGeom prst="ellipse">
                    <a:avLst/>
                  </a:prstGeom>
                  <a:solidFill>
                    <a:schemeClr val="bg1"/>
                  </a:solidFill>
                  <a:ln w="12700">
                    <a:solidFill>
                      <a:schemeClr val="tx1"/>
                    </a:solidFill>
                    <a:round/>
                    <a:headEnd/>
                    <a:tailEnd/>
                  </a:ln>
                </p:spPr>
                <p:txBody>
                  <a:bodyPr wrap="none" anchor="ctr"/>
                  <a:lstStyle>
                    <a:lvl1pPr>
                      <a:defRPr b="1">
                        <a:solidFill>
                          <a:schemeClr val="tx1"/>
                        </a:solidFill>
                        <a:latin typeface="Times" charset="0"/>
                      </a:defRPr>
                    </a:lvl1pPr>
                    <a:lvl2pPr marL="742950" indent="-285750">
                      <a:defRPr b="1">
                        <a:solidFill>
                          <a:schemeClr val="tx1"/>
                        </a:solidFill>
                        <a:latin typeface="Times" charset="0"/>
                      </a:defRPr>
                    </a:lvl2pPr>
                    <a:lvl3pPr marL="1143000" indent="-228600">
                      <a:defRPr b="1">
                        <a:solidFill>
                          <a:schemeClr val="tx1"/>
                        </a:solidFill>
                        <a:latin typeface="Times" charset="0"/>
                      </a:defRPr>
                    </a:lvl3pPr>
                    <a:lvl4pPr marL="1600200" indent="-228600">
                      <a:defRPr b="1">
                        <a:solidFill>
                          <a:schemeClr val="tx1"/>
                        </a:solidFill>
                        <a:latin typeface="Times" charset="0"/>
                      </a:defRPr>
                    </a:lvl4pPr>
                    <a:lvl5pPr marL="2057400" indent="-228600">
                      <a:defRPr b="1">
                        <a:solidFill>
                          <a:schemeClr val="tx1"/>
                        </a:solidFill>
                        <a:latin typeface="Times" charset="0"/>
                      </a:defRPr>
                    </a:lvl5pPr>
                    <a:lvl6pPr marL="2514600" indent="-228600" eaLnBrk="0" fontAlgn="base" hangingPunct="0">
                      <a:spcBef>
                        <a:spcPct val="0"/>
                      </a:spcBef>
                      <a:spcAft>
                        <a:spcPct val="0"/>
                      </a:spcAft>
                      <a:defRPr b="1">
                        <a:solidFill>
                          <a:schemeClr val="tx1"/>
                        </a:solidFill>
                        <a:latin typeface="Times" charset="0"/>
                      </a:defRPr>
                    </a:lvl6pPr>
                    <a:lvl7pPr marL="2971800" indent="-228600" eaLnBrk="0" fontAlgn="base" hangingPunct="0">
                      <a:spcBef>
                        <a:spcPct val="0"/>
                      </a:spcBef>
                      <a:spcAft>
                        <a:spcPct val="0"/>
                      </a:spcAft>
                      <a:defRPr b="1">
                        <a:solidFill>
                          <a:schemeClr val="tx1"/>
                        </a:solidFill>
                        <a:latin typeface="Times" charset="0"/>
                      </a:defRPr>
                    </a:lvl7pPr>
                    <a:lvl8pPr marL="3429000" indent="-228600" eaLnBrk="0" fontAlgn="base" hangingPunct="0">
                      <a:spcBef>
                        <a:spcPct val="0"/>
                      </a:spcBef>
                      <a:spcAft>
                        <a:spcPct val="0"/>
                      </a:spcAft>
                      <a:defRPr b="1">
                        <a:solidFill>
                          <a:schemeClr val="tx1"/>
                        </a:solidFill>
                        <a:latin typeface="Times" charset="0"/>
                      </a:defRPr>
                    </a:lvl8pPr>
                    <a:lvl9pPr marL="3886200" indent="-228600" eaLnBrk="0" fontAlgn="base" hangingPunct="0">
                      <a:spcBef>
                        <a:spcPct val="0"/>
                      </a:spcBef>
                      <a:spcAft>
                        <a:spcPct val="0"/>
                      </a:spcAft>
                      <a:defRPr b="1">
                        <a:solidFill>
                          <a:schemeClr val="tx1"/>
                        </a:solidFill>
                        <a:latin typeface="Times" charset="0"/>
                      </a:defRPr>
                    </a:lvl9pPr>
                  </a:lstStyle>
                  <a:p>
                    <a:endParaRPr lang="x-none" altLang="x-none"/>
                  </a:p>
                </p:txBody>
              </p:sp>
              <p:sp>
                <p:nvSpPr>
                  <p:cNvPr id="85" name="Line 87">
                    <a:extLst>
                      <a:ext uri="{FF2B5EF4-FFF2-40B4-BE49-F238E27FC236}">
                        <a16:creationId xmlns:a16="http://schemas.microsoft.com/office/drawing/2014/main" id="{D6A9E035-C8E4-4746-A29B-DFC535313AC3}"/>
                      </a:ext>
                    </a:extLst>
                  </p:cNvPr>
                  <p:cNvSpPr>
                    <a:spLocks noChangeShapeType="1"/>
                  </p:cNvSpPr>
                  <p:nvPr/>
                </p:nvSpPr>
                <p:spPr bwMode="auto">
                  <a:xfrm>
                    <a:off x="918" y="2247"/>
                    <a:ext cx="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88">
                    <a:extLst>
                      <a:ext uri="{FF2B5EF4-FFF2-40B4-BE49-F238E27FC236}">
                        <a16:creationId xmlns:a16="http://schemas.microsoft.com/office/drawing/2014/main" id="{12F0BF13-E58B-424D-8484-765C5A873223}"/>
                      </a:ext>
                    </a:extLst>
                  </p:cNvPr>
                  <p:cNvSpPr>
                    <a:spLocks noChangeShapeType="1"/>
                  </p:cNvSpPr>
                  <p:nvPr/>
                </p:nvSpPr>
                <p:spPr bwMode="auto">
                  <a:xfrm>
                    <a:off x="960" y="2227"/>
                    <a:ext cx="0" cy="4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89">
                    <a:extLst>
                      <a:ext uri="{FF2B5EF4-FFF2-40B4-BE49-F238E27FC236}">
                        <a16:creationId xmlns:a16="http://schemas.microsoft.com/office/drawing/2014/main" id="{F2850E46-0A69-4F7A-83E8-3F5CAE247A13}"/>
                      </a:ext>
                    </a:extLst>
                  </p:cNvPr>
                  <p:cNvSpPr>
                    <a:spLocks noChangeShapeType="1"/>
                  </p:cNvSpPr>
                  <p:nvPr/>
                </p:nvSpPr>
                <p:spPr bwMode="auto">
                  <a:xfrm flipH="1">
                    <a:off x="921" y="2283"/>
                    <a:ext cx="36"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 name="Line 90">
                    <a:extLst>
                      <a:ext uri="{FF2B5EF4-FFF2-40B4-BE49-F238E27FC236}">
                        <a16:creationId xmlns:a16="http://schemas.microsoft.com/office/drawing/2014/main" id="{695A8CA8-8304-4F24-942B-F2D5CFE51066}"/>
                      </a:ext>
                    </a:extLst>
                  </p:cNvPr>
                  <p:cNvSpPr>
                    <a:spLocks noChangeShapeType="1"/>
                  </p:cNvSpPr>
                  <p:nvPr/>
                </p:nvSpPr>
                <p:spPr bwMode="auto">
                  <a:xfrm>
                    <a:off x="964" y="2281"/>
                    <a:ext cx="33" cy="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 name="Line 91">
                  <a:extLst>
                    <a:ext uri="{FF2B5EF4-FFF2-40B4-BE49-F238E27FC236}">
                      <a16:creationId xmlns:a16="http://schemas.microsoft.com/office/drawing/2014/main" id="{1DE9C434-AE7B-4924-BD43-A76220EDF302}"/>
                    </a:ext>
                  </a:extLst>
                </p:cNvPr>
                <p:cNvSpPr>
                  <a:spLocks noChangeShapeType="1"/>
                </p:cNvSpPr>
                <p:nvPr/>
              </p:nvSpPr>
              <p:spPr bwMode="auto">
                <a:xfrm flipH="1" flipV="1">
                  <a:off x="811" y="2128"/>
                  <a:ext cx="85" cy="1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4" name="Rectangle 93">
              <a:extLst>
                <a:ext uri="{FF2B5EF4-FFF2-40B4-BE49-F238E27FC236}">
                  <a16:creationId xmlns:a16="http://schemas.microsoft.com/office/drawing/2014/main" id="{A666D095-C4C7-4159-B165-B5D806C434DE}"/>
                </a:ext>
              </a:extLst>
            </p:cNvPr>
            <p:cNvSpPr>
              <a:spLocks noChangeArrowheads="1"/>
            </p:cNvSpPr>
            <p:nvPr/>
          </p:nvSpPr>
          <p:spPr bwMode="auto">
            <a:xfrm>
              <a:off x="2298700" y="1874838"/>
              <a:ext cx="1465263" cy="795337"/>
            </a:xfrm>
            <a:prstGeom prst="rect">
              <a:avLst/>
            </a:prstGeom>
            <a:solidFill>
              <a:schemeClr val="bg1"/>
            </a:solidFill>
            <a:ln w="12700">
              <a:solidFill>
                <a:schemeClr val="tx1"/>
              </a:solidFill>
              <a:miter lim="800000"/>
              <a:headEnd/>
              <a:tailEnd/>
            </a:ln>
          </p:spPr>
          <p:txBody>
            <a:bodyPr wrap="none" lIns="89274" tIns="43854" rIns="89274" bIns="43854" anchor="ctr"/>
            <a:lstStyle>
              <a:lvl1pPr defTabSz="901700">
                <a:defRPr b="1">
                  <a:solidFill>
                    <a:schemeClr val="tx1"/>
                  </a:solidFill>
                  <a:latin typeface="Times" charset="0"/>
                </a:defRPr>
              </a:lvl1pPr>
              <a:lvl2pPr marL="742950" indent="-285750" defTabSz="901700">
                <a:defRPr b="1">
                  <a:solidFill>
                    <a:schemeClr val="tx1"/>
                  </a:solidFill>
                  <a:latin typeface="Times" charset="0"/>
                </a:defRPr>
              </a:lvl2pPr>
              <a:lvl3pPr marL="1143000" indent="-228600" defTabSz="901700">
                <a:defRPr b="1">
                  <a:solidFill>
                    <a:schemeClr val="tx1"/>
                  </a:solidFill>
                  <a:latin typeface="Times" charset="0"/>
                </a:defRPr>
              </a:lvl3pPr>
              <a:lvl4pPr marL="1600200" indent="-228600" defTabSz="901700">
                <a:defRPr b="1">
                  <a:solidFill>
                    <a:schemeClr val="tx1"/>
                  </a:solidFill>
                  <a:latin typeface="Times" charset="0"/>
                </a:defRPr>
              </a:lvl4pPr>
              <a:lvl5pPr marL="2057400" indent="-228600" defTabSz="901700">
                <a:defRPr b="1">
                  <a:solidFill>
                    <a:schemeClr val="tx1"/>
                  </a:solidFill>
                  <a:latin typeface="Times" charset="0"/>
                </a:defRPr>
              </a:lvl5pPr>
              <a:lvl6pPr marL="2514600" indent="-228600" defTabSz="901700" eaLnBrk="0" fontAlgn="base" hangingPunct="0">
                <a:spcBef>
                  <a:spcPct val="0"/>
                </a:spcBef>
                <a:spcAft>
                  <a:spcPct val="0"/>
                </a:spcAft>
                <a:defRPr b="1">
                  <a:solidFill>
                    <a:schemeClr val="tx1"/>
                  </a:solidFill>
                  <a:latin typeface="Times" charset="0"/>
                </a:defRPr>
              </a:lvl6pPr>
              <a:lvl7pPr marL="2971800" indent="-228600" defTabSz="901700" eaLnBrk="0" fontAlgn="base" hangingPunct="0">
                <a:spcBef>
                  <a:spcPct val="0"/>
                </a:spcBef>
                <a:spcAft>
                  <a:spcPct val="0"/>
                </a:spcAft>
                <a:defRPr b="1">
                  <a:solidFill>
                    <a:schemeClr val="tx1"/>
                  </a:solidFill>
                  <a:latin typeface="Times" charset="0"/>
                </a:defRPr>
              </a:lvl7pPr>
              <a:lvl8pPr marL="3429000" indent="-228600" defTabSz="901700" eaLnBrk="0" fontAlgn="base" hangingPunct="0">
                <a:spcBef>
                  <a:spcPct val="0"/>
                </a:spcBef>
                <a:spcAft>
                  <a:spcPct val="0"/>
                </a:spcAft>
                <a:defRPr b="1">
                  <a:solidFill>
                    <a:schemeClr val="tx1"/>
                  </a:solidFill>
                  <a:latin typeface="Times" charset="0"/>
                </a:defRPr>
              </a:lvl8pPr>
              <a:lvl9pPr marL="3886200" indent="-228600" defTabSz="901700" eaLnBrk="0" fontAlgn="base" hangingPunct="0">
                <a:spcBef>
                  <a:spcPct val="0"/>
                </a:spcBef>
                <a:spcAft>
                  <a:spcPct val="0"/>
                </a:spcAft>
                <a:defRPr b="1">
                  <a:solidFill>
                    <a:schemeClr val="tx1"/>
                  </a:solidFill>
                  <a:latin typeface="Times" charset="0"/>
                </a:defRPr>
              </a:lvl9pPr>
            </a:lstStyle>
            <a:p>
              <a:pPr algn="ctr"/>
              <a:r>
                <a:rPr lang="en-US" altLang="x-none"/>
                <a:t>Analysis</a:t>
              </a:r>
            </a:p>
          </p:txBody>
        </p:sp>
      </p:grpSp>
    </p:spTree>
    <p:extLst>
      <p:ext uri="{BB962C8B-B14F-4D97-AF65-F5344CB8AC3E}">
        <p14:creationId xmlns:p14="http://schemas.microsoft.com/office/powerpoint/2010/main" val="3576718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F2D3B2-B927-42C1-889B-477A6CD90AE1}"/>
              </a:ext>
            </a:extLst>
          </p:cNvPr>
          <p:cNvSpPr>
            <a:spLocks noGrp="1"/>
          </p:cNvSpPr>
          <p:nvPr>
            <p:ph type="title"/>
          </p:nvPr>
        </p:nvSpPr>
        <p:spPr/>
        <p:txBody>
          <a:bodyPr/>
          <a:lstStyle/>
          <a:p>
            <a:r>
              <a:rPr lang="en-AU" dirty="0"/>
              <a:t>Simplified Software Process</a:t>
            </a:r>
          </a:p>
        </p:txBody>
      </p:sp>
      <p:grpSp>
        <p:nvGrpSpPr>
          <p:cNvPr id="19" name="Group 18">
            <a:extLst>
              <a:ext uri="{FF2B5EF4-FFF2-40B4-BE49-F238E27FC236}">
                <a16:creationId xmlns:a16="http://schemas.microsoft.com/office/drawing/2014/main" id="{8661E0A3-E883-4BA1-9BCE-767236B25972}"/>
              </a:ext>
            </a:extLst>
          </p:cNvPr>
          <p:cNvGrpSpPr/>
          <p:nvPr/>
        </p:nvGrpSpPr>
        <p:grpSpPr>
          <a:xfrm>
            <a:off x="1576235" y="1182242"/>
            <a:ext cx="6648450" cy="3505200"/>
            <a:chOff x="228600" y="2133600"/>
            <a:chExt cx="8229600" cy="4419600"/>
          </a:xfrm>
        </p:grpSpPr>
        <p:sp>
          <p:nvSpPr>
            <p:cNvPr id="4" name="Text Box 3">
              <a:extLst>
                <a:ext uri="{FF2B5EF4-FFF2-40B4-BE49-F238E27FC236}">
                  <a16:creationId xmlns:a16="http://schemas.microsoft.com/office/drawing/2014/main" id="{B72E0FF8-FE23-40AC-A979-CBDA2A830002}"/>
                </a:ext>
              </a:extLst>
            </p:cNvPr>
            <p:cNvSpPr txBox="1">
              <a:spLocks noChangeArrowheads="1"/>
            </p:cNvSpPr>
            <p:nvPr/>
          </p:nvSpPr>
          <p:spPr bwMode="auto">
            <a:xfrm>
              <a:off x="3429000" y="2590800"/>
              <a:ext cx="1874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a:t>Requirements</a:t>
              </a:r>
            </a:p>
          </p:txBody>
        </p:sp>
        <p:sp>
          <p:nvSpPr>
            <p:cNvPr id="5" name="Text Box 7">
              <a:extLst>
                <a:ext uri="{FF2B5EF4-FFF2-40B4-BE49-F238E27FC236}">
                  <a16:creationId xmlns:a16="http://schemas.microsoft.com/office/drawing/2014/main" id="{7759771F-DA10-4BEF-B4AB-A39936A590B0}"/>
                </a:ext>
              </a:extLst>
            </p:cNvPr>
            <p:cNvSpPr txBox="1">
              <a:spLocks noChangeArrowheads="1"/>
            </p:cNvSpPr>
            <p:nvPr/>
          </p:nvSpPr>
          <p:spPr bwMode="auto">
            <a:xfrm>
              <a:off x="6324600" y="5410200"/>
              <a:ext cx="2057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defRPr/>
              </a:pPr>
              <a:r>
                <a:rPr lang="en-US" altLang="x-none"/>
                <a:t>Operation and</a:t>
              </a:r>
            </a:p>
            <a:p>
              <a:pPr algn="ctr">
                <a:defRPr/>
              </a:pPr>
              <a:r>
                <a:rPr lang="en-US" altLang="x-none"/>
                <a:t>Maintenance</a:t>
              </a:r>
            </a:p>
          </p:txBody>
        </p:sp>
        <p:sp>
          <p:nvSpPr>
            <p:cNvPr id="6" name="Text Box 5">
              <a:extLst>
                <a:ext uri="{FF2B5EF4-FFF2-40B4-BE49-F238E27FC236}">
                  <a16:creationId xmlns:a16="http://schemas.microsoft.com/office/drawing/2014/main" id="{FC06AAA0-37E6-4CF5-ADDD-4F83749AA54C}"/>
                </a:ext>
              </a:extLst>
            </p:cNvPr>
            <p:cNvSpPr txBox="1">
              <a:spLocks noChangeArrowheads="1"/>
            </p:cNvSpPr>
            <p:nvPr/>
          </p:nvSpPr>
          <p:spPr bwMode="auto">
            <a:xfrm>
              <a:off x="3352800" y="5638800"/>
              <a:ext cx="2362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defRPr/>
              </a:pPr>
              <a:r>
                <a:rPr lang="en-US" altLang="x-none"/>
                <a:t>Implementation</a:t>
              </a:r>
            </a:p>
          </p:txBody>
        </p:sp>
        <p:sp>
          <p:nvSpPr>
            <p:cNvPr id="7" name="Rectangle 19">
              <a:extLst>
                <a:ext uri="{FF2B5EF4-FFF2-40B4-BE49-F238E27FC236}">
                  <a16:creationId xmlns:a16="http://schemas.microsoft.com/office/drawing/2014/main" id="{648123C8-3221-4242-88B7-10B3D96C0CFB}"/>
                </a:ext>
              </a:extLst>
            </p:cNvPr>
            <p:cNvSpPr>
              <a:spLocks noChangeArrowheads="1"/>
            </p:cNvSpPr>
            <p:nvPr/>
          </p:nvSpPr>
          <p:spPr bwMode="auto">
            <a:xfrm>
              <a:off x="6096000" y="5334000"/>
              <a:ext cx="23622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 name="Text Box 22">
              <a:extLst>
                <a:ext uri="{FF2B5EF4-FFF2-40B4-BE49-F238E27FC236}">
                  <a16:creationId xmlns:a16="http://schemas.microsoft.com/office/drawing/2014/main" id="{2CEA929A-C9E2-45D9-8E3B-AD7FD5EEAF21}"/>
                </a:ext>
              </a:extLst>
            </p:cNvPr>
            <p:cNvSpPr txBox="1">
              <a:spLocks noChangeArrowheads="1"/>
            </p:cNvSpPr>
            <p:nvPr/>
          </p:nvSpPr>
          <p:spPr bwMode="auto">
            <a:xfrm>
              <a:off x="3276600" y="4114800"/>
              <a:ext cx="2362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defRPr/>
              </a:pPr>
              <a:r>
                <a:rPr lang="en-US" altLang="x-none"/>
                <a:t>Design</a:t>
              </a:r>
            </a:p>
          </p:txBody>
        </p:sp>
        <p:sp>
          <p:nvSpPr>
            <p:cNvPr id="9" name="Text Box 25">
              <a:extLst>
                <a:ext uri="{FF2B5EF4-FFF2-40B4-BE49-F238E27FC236}">
                  <a16:creationId xmlns:a16="http://schemas.microsoft.com/office/drawing/2014/main" id="{65A8CB93-5EA1-4ED0-84DD-73421A241EEE}"/>
                </a:ext>
              </a:extLst>
            </p:cNvPr>
            <p:cNvSpPr txBox="1">
              <a:spLocks noChangeArrowheads="1"/>
            </p:cNvSpPr>
            <p:nvPr/>
          </p:nvSpPr>
          <p:spPr bwMode="auto">
            <a:xfrm>
              <a:off x="381000" y="2286000"/>
              <a:ext cx="2057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defRPr/>
              </a:pPr>
              <a:r>
                <a:rPr lang="en-US" altLang="x-none"/>
                <a:t>Feasibility and</a:t>
              </a:r>
            </a:p>
            <a:p>
              <a:pPr algn="ctr">
                <a:defRPr/>
              </a:pPr>
              <a:r>
                <a:rPr lang="en-US" altLang="x-none"/>
                <a:t>Planning</a:t>
              </a:r>
            </a:p>
          </p:txBody>
        </p:sp>
        <p:sp>
          <p:nvSpPr>
            <p:cNvPr id="10" name="Oval 26">
              <a:extLst>
                <a:ext uri="{FF2B5EF4-FFF2-40B4-BE49-F238E27FC236}">
                  <a16:creationId xmlns:a16="http://schemas.microsoft.com/office/drawing/2014/main" id="{3DF9C083-1426-48CD-8EF2-0D9484078339}"/>
                </a:ext>
              </a:extLst>
            </p:cNvPr>
            <p:cNvSpPr>
              <a:spLocks noChangeArrowheads="1"/>
            </p:cNvSpPr>
            <p:nvPr/>
          </p:nvSpPr>
          <p:spPr bwMode="auto">
            <a:xfrm>
              <a:off x="2971800" y="2362200"/>
              <a:ext cx="2667000" cy="9906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 name="Line 27">
              <a:extLst>
                <a:ext uri="{FF2B5EF4-FFF2-40B4-BE49-F238E27FC236}">
                  <a16:creationId xmlns:a16="http://schemas.microsoft.com/office/drawing/2014/main" id="{18E2C2EC-B682-4E83-B31F-7446F9446EE6}"/>
                </a:ext>
              </a:extLst>
            </p:cNvPr>
            <p:cNvSpPr>
              <a:spLocks noChangeShapeType="1"/>
            </p:cNvSpPr>
            <p:nvPr/>
          </p:nvSpPr>
          <p:spPr bwMode="auto">
            <a:xfrm>
              <a:off x="2590800" y="28194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2" name="Line 28">
              <a:extLst>
                <a:ext uri="{FF2B5EF4-FFF2-40B4-BE49-F238E27FC236}">
                  <a16:creationId xmlns:a16="http://schemas.microsoft.com/office/drawing/2014/main" id="{18B4466F-1324-4553-B573-1F3136836D4D}"/>
                </a:ext>
              </a:extLst>
            </p:cNvPr>
            <p:cNvSpPr>
              <a:spLocks noChangeShapeType="1"/>
            </p:cNvSpPr>
            <p:nvPr/>
          </p:nvSpPr>
          <p:spPr bwMode="auto">
            <a:xfrm>
              <a:off x="5791200" y="5943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3" name="Line 29">
              <a:extLst>
                <a:ext uri="{FF2B5EF4-FFF2-40B4-BE49-F238E27FC236}">
                  <a16:creationId xmlns:a16="http://schemas.microsoft.com/office/drawing/2014/main" id="{50F637DD-B602-42F6-81FD-419B4AA80444}"/>
                </a:ext>
              </a:extLst>
            </p:cNvPr>
            <p:cNvSpPr>
              <a:spLocks noChangeShapeType="1"/>
            </p:cNvSpPr>
            <p:nvPr/>
          </p:nvSpPr>
          <p:spPr bwMode="auto">
            <a:xfrm>
              <a:off x="4419600" y="34290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4" name="Line 30">
              <a:extLst>
                <a:ext uri="{FF2B5EF4-FFF2-40B4-BE49-F238E27FC236}">
                  <a16:creationId xmlns:a16="http://schemas.microsoft.com/office/drawing/2014/main" id="{213FE4FE-A70C-4657-B00B-9B29362EAE5D}"/>
                </a:ext>
              </a:extLst>
            </p:cNvPr>
            <p:cNvSpPr>
              <a:spLocks noChangeShapeType="1"/>
            </p:cNvSpPr>
            <p:nvPr/>
          </p:nvSpPr>
          <p:spPr bwMode="auto">
            <a:xfrm>
              <a:off x="4419600" y="48768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5" name="Oval 31">
              <a:extLst>
                <a:ext uri="{FF2B5EF4-FFF2-40B4-BE49-F238E27FC236}">
                  <a16:creationId xmlns:a16="http://schemas.microsoft.com/office/drawing/2014/main" id="{FD2D3B43-EC6D-49BA-BE60-2CC7E5A5A67A}"/>
                </a:ext>
              </a:extLst>
            </p:cNvPr>
            <p:cNvSpPr>
              <a:spLocks noChangeArrowheads="1"/>
            </p:cNvSpPr>
            <p:nvPr/>
          </p:nvSpPr>
          <p:spPr bwMode="auto">
            <a:xfrm>
              <a:off x="3124200" y="3886200"/>
              <a:ext cx="2667000" cy="9906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6" name="Oval 32">
              <a:extLst>
                <a:ext uri="{FF2B5EF4-FFF2-40B4-BE49-F238E27FC236}">
                  <a16:creationId xmlns:a16="http://schemas.microsoft.com/office/drawing/2014/main" id="{A0E61A64-B9CA-4C51-B36D-29B702E87CEA}"/>
                </a:ext>
              </a:extLst>
            </p:cNvPr>
            <p:cNvSpPr>
              <a:spLocks noChangeArrowheads="1"/>
            </p:cNvSpPr>
            <p:nvPr/>
          </p:nvSpPr>
          <p:spPr bwMode="auto">
            <a:xfrm>
              <a:off x="3124200" y="5410200"/>
              <a:ext cx="2667000" cy="9906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7" name="Rectangle 33">
              <a:extLst>
                <a:ext uri="{FF2B5EF4-FFF2-40B4-BE49-F238E27FC236}">
                  <a16:creationId xmlns:a16="http://schemas.microsoft.com/office/drawing/2014/main" id="{9A3ABE70-DB79-4EBB-92B0-57D4DCD730F6}"/>
                </a:ext>
              </a:extLst>
            </p:cNvPr>
            <p:cNvSpPr>
              <a:spLocks noChangeArrowheads="1"/>
            </p:cNvSpPr>
            <p:nvPr/>
          </p:nvSpPr>
          <p:spPr bwMode="auto">
            <a:xfrm>
              <a:off x="228600" y="2209800"/>
              <a:ext cx="23622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8" name="Rectangle 34">
              <a:extLst>
                <a:ext uri="{FF2B5EF4-FFF2-40B4-BE49-F238E27FC236}">
                  <a16:creationId xmlns:a16="http://schemas.microsoft.com/office/drawing/2014/main" id="{286F8EF9-826D-43E2-A819-ED9750F8147E}"/>
                </a:ext>
              </a:extLst>
            </p:cNvPr>
            <p:cNvSpPr>
              <a:spLocks noChangeArrowheads="1"/>
            </p:cNvSpPr>
            <p:nvPr/>
          </p:nvSpPr>
          <p:spPr bwMode="auto">
            <a:xfrm>
              <a:off x="2895600" y="2133600"/>
              <a:ext cx="3048000"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857588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9ED1-FE62-4859-B69C-720DF75FC3D8}"/>
              </a:ext>
            </a:extLst>
          </p:cNvPr>
          <p:cNvSpPr>
            <a:spLocks noGrp="1"/>
          </p:cNvSpPr>
          <p:nvPr>
            <p:ph type="title"/>
          </p:nvPr>
        </p:nvSpPr>
        <p:spPr/>
        <p:txBody>
          <a:bodyPr/>
          <a:lstStyle/>
          <a:p>
            <a:r>
              <a:rPr lang="en-AU" dirty="0"/>
              <a:t>Waterfall Model</a:t>
            </a:r>
          </a:p>
        </p:txBody>
      </p:sp>
      <p:graphicFrame>
        <p:nvGraphicFramePr>
          <p:cNvPr id="4" name="Content Placeholder 4">
            <a:extLst>
              <a:ext uri="{FF2B5EF4-FFF2-40B4-BE49-F238E27FC236}">
                <a16:creationId xmlns:a16="http://schemas.microsoft.com/office/drawing/2014/main" id="{1D3AB0F7-AAAD-4A28-8C86-0F1311B8B112}"/>
              </a:ext>
            </a:extLst>
          </p:cNvPr>
          <p:cNvGraphicFramePr>
            <a:graphicFrameLocks noGrp="1" noChangeAspect="1"/>
          </p:cNvGraphicFramePr>
          <p:nvPr>
            <p:ph idx="1"/>
            <p:extLst>
              <p:ext uri="{D42A27DB-BD31-4B8C-83A1-F6EECF244321}">
                <p14:modId xmlns:p14="http://schemas.microsoft.com/office/powerpoint/2010/main" val="3434170527"/>
              </p:ext>
            </p:extLst>
          </p:nvPr>
        </p:nvGraphicFramePr>
        <p:xfrm>
          <a:off x="1814244" y="1085850"/>
          <a:ext cx="6553200" cy="3723247"/>
        </p:xfrm>
        <a:graphic>
          <a:graphicData uri="http://schemas.openxmlformats.org/presentationml/2006/ole">
            <mc:AlternateContent xmlns:mc="http://schemas.openxmlformats.org/markup-compatibility/2006">
              <mc:Choice xmlns:v="urn:schemas-microsoft-com:vml" Requires="v">
                <p:oleObj name="SmartDraw" r:id="rId2" imgW="4846320" imgH="4988052" progId="SmartDraw.2">
                  <p:embed/>
                </p:oleObj>
              </mc:Choice>
              <mc:Fallback>
                <p:oleObj name="SmartDraw" r:id="rId2" imgW="4846320" imgH="4988052" progId="SmartDraw.2">
                  <p:embed/>
                  <p:pic>
                    <p:nvPicPr>
                      <p:cNvPr id="4" name="Content Placeholder 4">
                        <a:extLst>
                          <a:ext uri="{FF2B5EF4-FFF2-40B4-BE49-F238E27FC236}">
                            <a16:creationId xmlns:a16="http://schemas.microsoft.com/office/drawing/2014/main" id="{1D3AB0F7-AAAD-4A28-8C86-0F1311B8B112}"/>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244" y="1085850"/>
                        <a:ext cx="6553200" cy="37232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21320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F532D-B604-426E-BCD9-4E9E46B67C88}"/>
              </a:ext>
            </a:extLst>
          </p:cNvPr>
          <p:cNvSpPr>
            <a:spLocks noGrp="1"/>
          </p:cNvSpPr>
          <p:nvPr>
            <p:ph type="title"/>
          </p:nvPr>
        </p:nvSpPr>
        <p:spPr/>
        <p:txBody>
          <a:bodyPr/>
          <a:lstStyle/>
          <a:p>
            <a:r>
              <a:rPr lang="en-AU" dirty="0"/>
              <a:t>Spiral Model</a:t>
            </a:r>
          </a:p>
        </p:txBody>
      </p:sp>
      <p:pic>
        <p:nvPicPr>
          <p:cNvPr id="4" name="Picture 17">
            <a:extLst>
              <a:ext uri="{FF2B5EF4-FFF2-40B4-BE49-F238E27FC236}">
                <a16:creationId xmlns:a16="http://schemas.microsoft.com/office/drawing/2014/main" id="{CF4A48E3-855B-41B0-8B10-ADF98A753E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83833" y="1029662"/>
            <a:ext cx="7230076" cy="40880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423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B8F37F-8785-470B-A4E6-BA981BE94155}"/>
              </a:ext>
            </a:extLst>
          </p:cNvPr>
          <p:cNvSpPr>
            <a:spLocks noGrp="1"/>
          </p:cNvSpPr>
          <p:nvPr>
            <p:ph sz="half" idx="1"/>
          </p:nvPr>
        </p:nvSpPr>
        <p:spPr/>
        <p:txBody>
          <a:bodyPr/>
          <a:lstStyle/>
          <a:p>
            <a:r>
              <a:rPr lang="en-AU" dirty="0"/>
              <a:t>Prototyping</a:t>
            </a:r>
          </a:p>
          <a:p>
            <a:r>
              <a:rPr lang="en-AU" dirty="0"/>
              <a:t>Iteration</a:t>
            </a:r>
          </a:p>
          <a:p>
            <a:r>
              <a:rPr lang="en-AU" dirty="0"/>
              <a:t>V model</a:t>
            </a:r>
          </a:p>
          <a:p>
            <a:r>
              <a:rPr lang="en-AU" dirty="0"/>
              <a:t>W model</a:t>
            </a:r>
          </a:p>
          <a:p>
            <a:r>
              <a:rPr lang="en-AU" dirty="0"/>
              <a:t>Agile approaches</a:t>
            </a:r>
          </a:p>
        </p:txBody>
      </p:sp>
      <p:sp>
        <p:nvSpPr>
          <p:cNvPr id="3" name="Title 2">
            <a:extLst>
              <a:ext uri="{FF2B5EF4-FFF2-40B4-BE49-F238E27FC236}">
                <a16:creationId xmlns:a16="http://schemas.microsoft.com/office/drawing/2014/main" id="{72B6E300-8820-4885-849D-6B6759E103C9}"/>
              </a:ext>
            </a:extLst>
          </p:cNvPr>
          <p:cNvSpPr>
            <a:spLocks noGrp="1"/>
          </p:cNvSpPr>
          <p:nvPr>
            <p:ph type="title"/>
          </p:nvPr>
        </p:nvSpPr>
        <p:spPr/>
        <p:txBody>
          <a:bodyPr/>
          <a:lstStyle/>
          <a:p>
            <a:r>
              <a:rPr lang="en-AU" dirty="0"/>
              <a:t>Other Lifecycle Model</a:t>
            </a:r>
          </a:p>
        </p:txBody>
      </p:sp>
    </p:spTree>
    <p:extLst>
      <p:ext uri="{BB962C8B-B14F-4D97-AF65-F5344CB8AC3E}">
        <p14:creationId xmlns:p14="http://schemas.microsoft.com/office/powerpoint/2010/main" val="3116625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D0783-AF00-9221-0B4F-6D01DBF895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095403-D27B-40A9-BFB7-8075BE08B7FC}"/>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dirty="0"/>
              <a:t>Expressions &amp; statements</a:t>
            </a:r>
          </a:p>
          <a:p>
            <a:pPr lvl="1"/>
            <a:r>
              <a:rPr lang="en-US" dirty="0"/>
              <a:t>Method basics</a:t>
            </a:r>
          </a:p>
          <a:p>
            <a:r>
              <a:rPr lang="en-US" b="1" dirty="0"/>
              <a:t>Software Engineering</a:t>
            </a:r>
          </a:p>
          <a:p>
            <a:pPr lvl="1"/>
            <a:r>
              <a:rPr lang="en-US" dirty="0"/>
              <a:t>What is Software Engineering</a:t>
            </a:r>
          </a:p>
          <a:p>
            <a:pPr lvl="1"/>
            <a:r>
              <a:rPr lang="en-US" dirty="0"/>
              <a:t>Software Development Life Cycle</a:t>
            </a:r>
          </a:p>
          <a:p>
            <a:pPr lvl="1"/>
            <a:r>
              <a:rPr lang="en-US" b="1"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78B08741-7D75-4597-04FE-C9672F1E160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394207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3DF678-5AFE-4FD6-A075-95B205D19A2E}"/>
              </a:ext>
            </a:extLst>
          </p:cNvPr>
          <p:cNvSpPr>
            <a:spLocks noGrp="1"/>
          </p:cNvSpPr>
          <p:nvPr>
            <p:ph sz="half" idx="1"/>
          </p:nvPr>
        </p:nvSpPr>
        <p:spPr/>
        <p:txBody>
          <a:bodyPr>
            <a:normAutofit fontScale="77500" lnSpcReduction="20000"/>
          </a:bodyPr>
          <a:lstStyle/>
          <a:p>
            <a:r>
              <a:rPr lang="en-AU" dirty="0"/>
              <a:t>Object oriented analysis and design is essential about building systems with high degrees of cohesion (within) and low amount of coupling (without).</a:t>
            </a:r>
          </a:p>
          <a:p>
            <a:r>
              <a:rPr lang="en-AU" b="1" dirty="0">
                <a:solidFill>
                  <a:srgbClr val="FF0000"/>
                </a:solidFill>
              </a:rPr>
              <a:t>Cohesion</a:t>
            </a:r>
            <a:r>
              <a:rPr lang="en-AU" dirty="0"/>
              <a:t> – The degree to which elements of a component or object inter-depend.</a:t>
            </a:r>
          </a:p>
          <a:p>
            <a:endParaRPr lang="en-AU" dirty="0"/>
          </a:p>
          <a:p>
            <a:r>
              <a:rPr lang="en-AU" b="1" dirty="0">
                <a:solidFill>
                  <a:srgbClr val="FF0000"/>
                </a:solidFill>
              </a:rPr>
              <a:t>Coupling</a:t>
            </a:r>
            <a:r>
              <a:rPr lang="en-AU" dirty="0"/>
              <a:t> - The degree to which components or objects depend on one another.</a:t>
            </a:r>
          </a:p>
          <a:p>
            <a:pPr lvl="1"/>
            <a:r>
              <a:rPr lang="en-AU" dirty="0"/>
              <a:t>Generally loose coupling is desirable for good software engineering.</a:t>
            </a:r>
          </a:p>
          <a:p>
            <a:r>
              <a:rPr lang="en-AU" dirty="0"/>
              <a:t>Finding a balance between what to put into an object, component or module is the essence of design.</a:t>
            </a:r>
          </a:p>
          <a:p>
            <a:endParaRPr lang="en-AU" dirty="0"/>
          </a:p>
        </p:txBody>
      </p:sp>
      <p:sp>
        <p:nvSpPr>
          <p:cNvPr id="3" name="Title 2">
            <a:extLst>
              <a:ext uri="{FF2B5EF4-FFF2-40B4-BE49-F238E27FC236}">
                <a16:creationId xmlns:a16="http://schemas.microsoft.com/office/drawing/2014/main" id="{00C077AF-9A3E-48A9-BD93-37177E68F49A}"/>
              </a:ext>
            </a:extLst>
          </p:cNvPr>
          <p:cNvSpPr>
            <a:spLocks noGrp="1"/>
          </p:cNvSpPr>
          <p:nvPr>
            <p:ph type="title"/>
          </p:nvPr>
        </p:nvSpPr>
        <p:spPr/>
        <p:txBody>
          <a:bodyPr/>
          <a:lstStyle/>
          <a:p>
            <a:r>
              <a:rPr lang="en-AU" dirty="0"/>
              <a:t>Within &amp; Without</a:t>
            </a:r>
          </a:p>
        </p:txBody>
      </p:sp>
    </p:spTree>
    <p:extLst>
      <p:ext uri="{BB962C8B-B14F-4D97-AF65-F5344CB8AC3E}">
        <p14:creationId xmlns:p14="http://schemas.microsoft.com/office/powerpoint/2010/main" val="4205398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BBE8D-684B-9E1B-3D43-D668360729FF}"/>
              </a:ext>
            </a:extLst>
          </p:cNvPr>
          <p:cNvSpPr>
            <a:spLocks noGrp="1"/>
          </p:cNvSpPr>
          <p:nvPr>
            <p:ph sz="half" idx="1"/>
          </p:nvPr>
        </p:nvSpPr>
        <p:spPr/>
        <p:txBody>
          <a:bodyPr/>
          <a:lstStyle/>
          <a:p>
            <a:pPr>
              <a:buFont typeface="Arial" panose="020B0604020202020204" pitchFamily="34" charset="0"/>
              <a:buChar char="•"/>
            </a:pPr>
            <a:r>
              <a:rPr lang="en-AU" b="1" dirty="0"/>
              <a:t>Cohesion</a:t>
            </a:r>
            <a:r>
              <a:rPr lang="en-AU" dirty="0"/>
              <a:t>:</a:t>
            </a:r>
          </a:p>
          <a:p>
            <a:pPr marL="742950" lvl="1" indent="-285750">
              <a:buFont typeface="Arial" panose="020B0604020202020204" pitchFamily="34" charset="0"/>
              <a:buChar char="•"/>
            </a:pPr>
            <a:r>
              <a:rPr lang="en-AU" dirty="0"/>
              <a:t>A measure of how closely related the responsibilities of a module are</a:t>
            </a:r>
          </a:p>
          <a:p>
            <a:pPr marL="742950" lvl="1" indent="-285750">
              <a:buFont typeface="Arial" panose="020B0604020202020204" pitchFamily="34" charset="0"/>
              <a:buChar char="•"/>
            </a:pPr>
            <a:r>
              <a:rPr lang="en-AU" dirty="0"/>
              <a:t>High cohesion = better maintainability</a:t>
            </a:r>
          </a:p>
          <a:p>
            <a:pPr>
              <a:buFont typeface="Arial" panose="020B0604020202020204" pitchFamily="34" charset="0"/>
              <a:buChar char="•"/>
            </a:pPr>
            <a:r>
              <a:rPr lang="en-AU" b="1" dirty="0"/>
              <a:t>Coupling</a:t>
            </a:r>
            <a:r>
              <a:rPr lang="en-AU" dirty="0"/>
              <a:t>:</a:t>
            </a:r>
          </a:p>
          <a:p>
            <a:pPr marL="742950" lvl="1" indent="-285750">
              <a:buFont typeface="Arial" panose="020B0604020202020204" pitchFamily="34" charset="0"/>
              <a:buChar char="•"/>
            </a:pPr>
            <a:r>
              <a:rPr lang="en-AU" dirty="0"/>
              <a:t>Degree of interdependence between modules</a:t>
            </a:r>
          </a:p>
          <a:p>
            <a:pPr marL="742950" lvl="1" indent="-285750">
              <a:buFont typeface="Arial" panose="020B0604020202020204" pitchFamily="34" charset="0"/>
              <a:buChar char="•"/>
            </a:pPr>
            <a:r>
              <a:rPr lang="en-AU" dirty="0"/>
              <a:t>Low coupling = easier to modify/test independently</a:t>
            </a:r>
          </a:p>
          <a:p>
            <a:endParaRPr lang="en-US" dirty="0"/>
          </a:p>
        </p:txBody>
      </p:sp>
      <p:sp>
        <p:nvSpPr>
          <p:cNvPr id="3" name="Title 2">
            <a:extLst>
              <a:ext uri="{FF2B5EF4-FFF2-40B4-BE49-F238E27FC236}">
                <a16:creationId xmlns:a16="http://schemas.microsoft.com/office/drawing/2014/main" id="{E503BF6F-2ACC-ABC2-64B8-52AE9CEAD42C}"/>
              </a:ext>
            </a:extLst>
          </p:cNvPr>
          <p:cNvSpPr>
            <a:spLocks noGrp="1"/>
          </p:cNvSpPr>
          <p:nvPr>
            <p:ph type="title"/>
          </p:nvPr>
        </p:nvSpPr>
        <p:spPr/>
        <p:txBody>
          <a:bodyPr>
            <a:normAutofit fontScale="90000"/>
          </a:bodyPr>
          <a:lstStyle/>
          <a:p>
            <a:r>
              <a:rPr lang="en-AU" b="1" dirty="0"/>
              <a:t>Design Principles – Cohesion and Coupling</a:t>
            </a:r>
            <a:br>
              <a:rPr lang="en-AU" b="1" dirty="0"/>
            </a:br>
            <a:endParaRPr lang="en-US" dirty="0"/>
          </a:p>
        </p:txBody>
      </p:sp>
    </p:spTree>
    <p:extLst>
      <p:ext uri="{BB962C8B-B14F-4D97-AF65-F5344CB8AC3E}">
        <p14:creationId xmlns:p14="http://schemas.microsoft.com/office/powerpoint/2010/main" val="428063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30E1-3C19-250D-0B04-F3122C9DE16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EB811-0DAF-E52C-36E9-A45090E66D23}"/>
              </a:ext>
            </a:extLst>
          </p:cNvPr>
          <p:cNvSpPr>
            <a:spLocks noGrp="1"/>
          </p:cNvSpPr>
          <p:nvPr>
            <p:ph sz="half" idx="1"/>
          </p:nvPr>
        </p:nvSpPr>
        <p:spPr>
          <a:xfrm>
            <a:off x="1453116" y="1071445"/>
            <a:ext cx="7275456" cy="3178773"/>
          </a:xfrm>
        </p:spPr>
        <p:txBody>
          <a:bodyPr>
            <a:normAutofit fontScale="47500" lnSpcReduction="20000"/>
          </a:bodyPr>
          <a:lstStyle/>
          <a:p>
            <a:r>
              <a:rPr lang="en-US" dirty="0"/>
              <a:t>About me and the course</a:t>
            </a:r>
          </a:p>
          <a:p>
            <a:r>
              <a:rPr lang="en-US" b="1" dirty="0"/>
              <a:t>Java</a:t>
            </a:r>
          </a:p>
          <a:p>
            <a:pPr lvl="1"/>
            <a:r>
              <a:rPr lang="en-US" b="1" dirty="0"/>
              <a:t>Introduction of Java</a:t>
            </a:r>
          </a:p>
          <a:p>
            <a:pPr lvl="1"/>
            <a:r>
              <a:rPr lang="en-US" dirty="0" err="1"/>
              <a:t>Jshell</a:t>
            </a:r>
            <a:endParaRPr lang="en-US" dirty="0"/>
          </a:p>
          <a:p>
            <a:pPr lvl="1"/>
            <a:r>
              <a:rPr lang="en-US" dirty="0"/>
              <a:t>Expressions &amp; statements</a:t>
            </a:r>
          </a:p>
          <a:p>
            <a:pPr lvl="1"/>
            <a:r>
              <a:rPr lang="en-US" dirty="0"/>
              <a:t>Primitive data types</a:t>
            </a:r>
          </a:p>
          <a:p>
            <a:pPr lvl="1"/>
            <a:r>
              <a:rPr lang="en-US" dirty="0"/>
              <a:t>Wrapper classes and pooling</a:t>
            </a:r>
          </a:p>
          <a:p>
            <a:pPr lvl="1"/>
            <a:r>
              <a:rPr lang="en-US" dirty="0"/>
              <a:t>Method basics</a:t>
            </a:r>
          </a:p>
          <a:p>
            <a:r>
              <a:rPr lang="en-US"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dirty="0"/>
              <a:t>Git/GitHub basics: repo setup, commits, push/pull</a:t>
            </a:r>
          </a:p>
          <a:p>
            <a:endParaRPr lang="en-US" dirty="0"/>
          </a:p>
        </p:txBody>
      </p:sp>
      <p:sp>
        <p:nvSpPr>
          <p:cNvPr id="3" name="Title 2">
            <a:extLst>
              <a:ext uri="{FF2B5EF4-FFF2-40B4-BE49-F238E27FC236}">
                <a16:creationId xmlns:a16="http://schemas.microsoft.com/office/drawing/2014/main" id="{0351FD23-E81F-7E07-49DF-310C695E4401}"/>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648060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F766ED-BA5D-E6B0-8687-BA704939A390}"/>
              </a:ext>
            </a:extLst>
          </p:cNvPr>
          <p:cNvSpPr>
            <a:spLocks noGrp="1"/>
          </p:cNvSpPr>
          <p:nvPr>
            <p:ph sz="half" idx="1"/>
          </p:nvPr>
        </p:nvSpPr>
        <p:spPr/>
        <p:txBody>
          <a:bodyPr/>
          <a:lstStyle/>
          <a:p>
            <a:r>
              <a:rPr lang="en-US" dirty="0"/>
              <a:t>In a well-managed shopping center:</a:t>
            </a:r>
          </a:p>
          <a:p>
            <a:pPr lvl="1"/>
            <a:r>
              <a:rPr lang="en-US" dirty="0"/>
              <a:t>Various types of breads are put in one shell.</a:t>
            </a:r>
          </a:p>
          <a:p>
            <a:pPr lvl="1"/>
            <a:r>
              <a:rPr lang="en-US" dirty="0"/>
              <a:t>Milk might be placed close to breads.</a:t>
            </a:r>
          </a:p>
          <a:p>
            <a:pPr lvl="1"/>
            <a:r>
              <a:rPr lang="en-US" dirty="0"/>
              <a:t>Food in one section and tools are in another section.</a:t>
            </a:r>
          </a:p>
          <a:p>
            <a:pPr lvl="1"/>
            <a:r>
              <a:rPr lang="en-US" dirty="0"/>
              <a:t>This kind of arrangement is also recommended for software project.</a:t>
            </a:r>
          </a:p>
        </p:txBody>
      </p:sp>
      <p:sp>
        <p:nvSpPr>
          <p:cNvPr id="3" name="Title 2">
            <a:extLst>
              <a:ext uri="{FF2B5EF4-FFF2-40B4-BE49-F238E27FC236}">
                <a16:creationId xmlns:a16="http://schemas.microsoft.com/office/drawing/2014/main" id="{A4670972-869F-3905-0503-666E1039C4D0}"/>
              </a:ext>
            </a:extLst>
          </p:cNvPr>
          <p:cNvSpPr>
            <a:spLocks noGrp="1"/>
          </p:cNvSpPr>
          <p:nvPr>
            <p:ph type="title"/>
          </p:nvPr>
        </p:nvSpPr>
        <p:spPr/>
        <p:txBody>
          <a:bodyPr/>
          <a:lstStyle/>
          <a:p>
            <a:r>
              <a:rPr lang="en-US" dirty="0"/>
              <a:t>Explain Cohesion in Plain English</a:t>
            </a:r>
          </a:p>
        </p:txBody>
      </p:sp>
    </p:spTree>
    <p:extLst>
      <p:ext uri="{BB962C8B-B14F-4D97-AF65-F5344CB8AC3E}">
        <p14:creationId xmlns:p14="http://schemas.microsoft.com/office/powerpoint/2010/main" val="1718371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69426-AF0B-119A-D99A-644BC42A58F7}"/>
              </a:ext>
            </a:extLst>
          </p:cNvPr>
          <p:cNvSpPr>
            <a:spLocks noGrp="1"/>
          </p:cNvSpPr>
          <p:nvPr>
            <p:ph sz="half" idx="1"/>
          </p:nvPr>
        </p:nvSpPr>
        <p:spPr>
          <a:xfrm>
            <a:off x="1453116" y="1292162"/>
            <a:ext cx="4073477" cy="3178773"/>
          </a:xfrm>
        </p:spPr>
        <p:txBody>
          <a:bodyPr/>
          <a:lstStyle/>
          <a:p>
            <a:r>
              <a:rPr lang="en-US" dirty="0"/>
              <a:t>High cohesion looks like: </a:t>
            </a:r>
          </a:p>
        </p:txBody>
      </p:sp>
      <p:sp>
        <p:nvSpPr>
          <p:cNvPr id="3" name="Title 2">
            <a:extLst>
              <a:ext uri="{FF2B5EF4-FFF2-40B4-BE49-F238E27FC236}">
                <a16:creationId xmlns:a16="http://schemas.microsoft.com/office/drawing/2014/main" id="{E5900563-290C-2277-40C4-C303D928CB78}"/>
              </a:ext>
            </a:extLst>
          </p:cNvPr>
          <p:cNvSpPr>
            <a:spLocks noGrp="1"/>
          </p:cNvSpPr>
          <p:nvPr>
            <p:ph type="title"/>
          </p:nvPr>
        </p:nvSpPr>
        <p:spPr/>
        <p:txBody>
          <a:bodyPr/>
          <a:lstStyle/>
          <a:p>
            <a:r>
              <a:rPr lang="en-US" dirty="0"/>
              <a:t>Visualize Cohesion</a:t>
            </a:r>
          </a:p>
        </p:txBody>
      </p:sp>
      <p:pic>
        <p:nvPicPr>
          <p:cNvPr id="4" name="Picture 3">
            <a:extLst>
              <a:ext uri="{FF2B5EF4-FFF2-40B4-BE49-F238E27FC236}">
                <a16:creationId xmlns:a16="http://schemas.microsoft.com/office/drawing/2014/main" id="{CE6842E9-72C1-C562-0C9C-2D188503C53A}"/>
              </a:ext>
            </a:extLst>
          </p:cNvPr>
          <p:cNvPicPr>
            <a:picLocks noChangeAspect="1"/>
          </p:cNvPicPr>
          <p:nvPr/>
        </p:nvPicPr>
        <p:blipFill>
          <a:blip r:embed="rId2"/>
          <a:stretch>
            <a:fillRect/>
          </a:stretch>
        </p:blipFill>
        <p:spPr>
          <a:xfrm>
            <a:off x="1547691" y="2203435"/>
            <a:ext cx="3123739" cy="2118208"/>
          </a:xfrm>
          <a:prstGeom prst="rect">
            <a:avLst/>
          </a:prstGeom>
        </p:spPr>
      </p:pic>
      <p:pic>
        <p:nvPicPr>
          <p:cNvPr id="5" name="Picture 4">
            <a:extLst>
              <a:ext uri="{FF2B5EF4-FFF2-40B4-BE49-F238E27FC236}">
                <a16:creationId xmlns:a16="http://schemas.microsoft.com/office/drawing/2014/main" id="{5FBB630A-AA9F-0837-FD2B-230CDD96CAC0}"/>
              </a:ext>
            </a:extLst>
          </p:cNvPr>
          <p:cNvPicPr>
            <a:picLocks noChangeAspect="1"/>
          </p:cNvPicPr>
          <p:nvPr/>
        </p:nvPicPr>
        <p:blipFill>
          <a:blip r:embed="rId3"/>
          <a:stretch>
            <a:fillRect/>
          </a:stretch>
        </p:blipFill>
        <p:spPr>
          <a:xfrm>
            <a:off x="5155274" y="2203435"/>
            <a:ext cx="3265245" cy="2081710"/>
          </a:xfrm>
          <a:prstGeom prst="rect">
            <a:avLst/>
          </a:prstGeom>
        </p:spPr>
      </p:pic>
      <p:sp>
        <p:nvSpPr>
          <p:cNvPr id="6" name="Content Placeholder 1">
            <a:extLst>
              <a:ext uri="{FF2B5EF4-FFF2-40B4-BE49-F238E27FC236}">
                <a16:creationId xmlns:a16="http://schemas.microsoft.com/office/drawing/2014/main" id="{FD3BA8E7-7806-851C-9A68-B32DB63D54C6}"/>
              </a:ext>
            </a:extLst>
          </p:cNvPr>
          <p:cNvSpPr txBox="1">
            <a:spLocks/>
          </p:cNvSpPr>
          <p:nvPr/>
        </p:nvSpPr>
        <p:spPr>
          <a:xfrm>
            <a:off x="4936818" y="1292162"/>
            <a:ext cx="4073477" cy="3178773"/>
          </a:xfrm>
          <a:prstGeom prst="rect">
            <a:avLst/>
          </a:prstGeom>
        </p:spPr>
        <p:txBody>
          <a:bodyPr vert="horz" lIns="0" tIns="0" rIns="0" bIns="0" rtlCol="0">
            <a:normAutofit/>
          </a:bodyPr>
          <a:lstStyle>
            <a:lvl1pPr marL="342900" indent="-342900" algn="l" defTabSz="457200" rtl="0" eaLnBrk="1" latinLnBrk="0" hangingPunct="1">
              <a:lnSpc>
                <a:spcPct val="114000"/>
              </a:lnSpc>
              <a:spcBef>
                <a:spcPts val="0"/>
              </a:spcBef>
              <a:spcAft>
                <a:spcPts val="800"/>
              </a:spcAft>
              <a:buFont typeface="Arial" charset="0"/>
              <a:buChar char="•"/>
              <a:defRPr sz="2000" b="0" i="0" kern="1200" baseline="0">
                <a:solidFill>
                  <a:schemeClr val="tx1"/>
                </a:solidFill>
                <a:latin typeface="+mn-lt"/>
                <a:ea typeface="Arial" charset="0"/>
                <a:cs typeface="Arial" charset="0"/>
              </a:defRPr>
            </a:lvl1pPr>
            <a:lvl2pPr marL="742950" indent="-285750" algn="l" defTabSz="457200" rtl="0" eaLnBrk="1" latinLnBrk="0" hangingPunct="1">
              <a:lnSpc>
                <a:spcPct val="114000"/>
              </a:lnSpc>
              <a:spcBef>
                <a:spcPts val="0"/>
              </a:spcBef>
              <a:spcAft>
                <a:spcPts val="800"/>
              </a:spcAft>
              <a:buFont typeface="Arial" charset="0"/>
              <a:buChar char="•"/>
              <a:defRPr sz="1800" b="0" i="0" kern="1200" baseline="0">
                <a:solidFill>
                  <a:schemeClr val="tx1"/>
                </a:solidFill>
                <a:latin typeface="+mn-lt"/>
                <a:ea typeface="Arial" charset="0"/>
                <a:cs typeface="Arial" charset="0"/>
              </a:defRPr>
            </a:lvl2pPr>
            <a:lvl3pPr marL="1143000" indent="-228600" algn="l" defTabSz="457200" rtl="0" eaLnBrk="1" latinLnBrk="0" hangingPunct="1">
              <a:lnSpc>
                <a:spcPct val="114000"/>
              </a:lnSpc>
              <a:spcBef>
                <a:spcPts val="0"/>
              </a:spcBef>
              <a:spcAft>
                <a:spcPts val="800"/>
              </a:spcAft>
              <a:buFont typeface="Arial" charset="0"/>
              <a:buChar char="•"/>
              <a:defRPr sz="1600" b="0" i="0" kern="1200" baseline="0">
                <a:solidFill>
                  <a:schemeClr val="tx1"/>
                </a:solidFill>
                <a:latin typeface="+mn-lt"/>
                <a:ea typeface="Arial" charset="0"/>
                <a:cs typeface="Arial" charset="0"/>
              </a:defRPr>
            </a:lvl3pPr>
            <a:lvl4pPr marL="1600200" indent="-228600" algn="l" defTabSz="457200" rtl="0" eaLnBrk="1" latinLnBrk="0" hangingPunct="1">
              <a:lnSpc>
                <a:spcPct val="114000"/>
              </a:lnSpc>
              <a:spcBef>
                <a:spcPts val="0"/>
              </a:spcBef>
              <a:spcAft>
                <a:spcPts val="800"/>
              </a:spcAft>
              <a:buFont typeface="Arial" charset="0"/>
              <a:buChar char="•"/>
              <a:defRPr sz="1400" b="0" i="0" kern="1200" baseline="0">
                <a:solidFill>
                  <a:schemeClr val="tx1"/>
                </a:solidFill>
                <a:latin typeface="+mn-lt"/>
                <a:ea typeface="Arial" charset="0"/>
                <a:cs typeface="Arial" charset="0"/>
              </a:defRPr>
            </a:lvl4pPr>
            <a:lvl5pPr marL="2057400" indent="-228600" algn="l" defTabSz="457200" rtl="0" eaLnBrk="1" latinLnBrk="0" hangingPunct="1">
              <a:lnSpc>
                <a:spcPct val="114000"/>
              </a:lnSpc>
              <a:spcBef>
                <a:spcPts val="0"/>
              </a:spcBef>
              <a:spcAft>
                <a:spcPts val="800"/>
              </a:spcAft>
              <a:buFont typeface="Arial" charset="0"/>
              <a:buChar char="•"/>
              <a:defRPr sz="1200" b="0" i="0" kern="1200" baseline="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Low cohesion looks like: </a:t>
            </a:r>
          </a:p>
        </p:txBody>
      </p:sp>
    </p:spTree>
    <p:extLst>
      <p:ext uri="{BB962C8B-B14F-4D97-AF65-F5344CB8AC3E}">
        <p14:creationId xmlns:p14="http://schemas.microsoft.com/office/powerpoint/2010/main" val="3690862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E59DC1-94AB-4863-BCB5-BCE341759747}"/>
              </a:ext>
            </a:extLst>
          </p:cNvPr>
          <p:cNvSpPr>
            <a:spLocks noGrp="1"/>
          </p:cNvSpPr>
          <p:nvPr>
            <p:ph type="title"/>
          </p:nvPr>
        </p:nvSpPr>
        <p:spPr/>
        <p:txBody>
          <a:bodyPr/>
          <a:lstStyle/>
          <a:p>
            <a:r>
              <a:rPr lang="en-AU" dirty="0"/>
              <a:t>Module Coupling</a:t>
            </a:r>
          </a:p>
        </p:txBody>
      </p:sp>
      <p:sp>
        <p:nvSpPr>
          <p:cNvPr id="4" name="Content Placeholder 6">
            <a:extLst>
              <a:ext uri="{FF2B5EF4-FFF2-40B4-BE49-F238E27FC236}">
                <a16:creationId xmlns:a16="http://schemas.microsoft.com/office/drawing/2014/main" id="{AFDCADEE-FB68-4FBC-A708-415566B84996}"/>
              </a:ext>
            </a:extLst>
          </p:cNvPr>
          <p:cNvSpPr>
            <a:spLocks noGrp="1"/>
          </p:cNvSpPr>
          <p:nvPr>
            <p:ph sz="half" idx="1"/>
          </p:nvPr>
        </p:nvSpPr>
        <p:spPr>
          <a:xfrm>
            <a:off x="1452563" y="1292226"/>
            <a:ext cx="7275512" cy="908050"/>
          </a:xfrm>
        </p:spPr>
        <p:txBody>
          <a:bodyPr/>
          <a:lstStyle/>
          <a:p>
            <a:r>
              <a:rPr lang="en-US" dirty="0"/>
              <a:t>Coupling is the measure of the degree of interdependence between modules. </a:t>
            </a:r>
          </a:p>
          <a:p>
            <a:endParaRPr lang="en-US" dirty="0"/>
          </a:p>
        </p:txBody>
      </p:sp>
      <p:grpSp>
        <p:nvGrpSpPr>
          <p:cNvPr id="5" name="Group 4">
            <a:extLst>
              <a:ext uri="{FF2B5EF4-FFF2-40B4-BE49-F238E27FC236}">
                <a16:creationId xmlns:a16="http://schemas.microsoft.com/office/drawing/2014/main" id="{6DE394FF-13C2-4CAD-ADB3-11568859216A}"/>
              </a:ext>
            </a:extLst>
          </p:cNvPr>
          <p:cNvGrpSpPr/>
          <p:nvPr/>
        </p:nvGrpSpPr>
        <p:grpSpPr>
          <a:xfrm>
            <a:off x="1902613" y="2398506"/>
            <a:ext cx="6342561" cy="1965689"/>
            <a:chOff x="496389" y="2882536"/>
            <a:chExt cx="8526449" cy="2913626"/>
          </a:xfrm>
        </p:grpSpPr>
        <p:grpSp>
          <p:nvGrpSpPr>
            <p:cNvPr id="6" name="Group 5">
              <a:extLst>
                <a:ext uri="{FF2B5EF4-FFF2-40B4-BE49-F238E27FC236}">
                  <a16:creationId xmlns:a16="http://schemas.microsoft.com/office/drawing/2014/main" id="{538D333A-FEE3-4414-9BB4-8D47C21B0A09}"/>
                </a:ext>
              </a:extLst>
            </p:cNvPr>
            <p:cNvGrpSpPr/>
            <p:nvPr/>
          </p:nvGrpSpPr>
          <p:grpSpPr>
            <a:xfrm>
              <a:off x="496389" y="2882537"/>
              <a:ext cx="2296507" cy="2116183"/>
              <a:chOff x="496389" y="2882537"/>
              <a:chExt cx="2987040" cy="2116183"/>
            </a:xfrm>
          </p:grpSpPr>
          <p:sp>
            <p:nvSpPr>
              <p:cNvPr id="36" name="Rounded Rectangle 7">
                <a:extLst>
                  <a:ext uri="{FF2B5EF4-FFF2-40B4-BE49-F238E27FC236}">
                    <a16:creationId xmlns:a16="http://schemas.microsoft.com/office/drawing/2014/main" id="{F8E64DB8-1E4F-4832-B743-98BE0C6D446D}"/>
                  </a:ext>
                </a:extLst>
              </p:cNvPr>
              <p:cNvSpPr/>
              <p:nvPr/>
            </p:nvSpPr>
            <p:spPr>
              <a:xfrm>
                <a:off x="496389" y="2882537"/>
                <a:ext cx="2987040" cy="2116183"/>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414FE47-F4E9-4630-933E-275B5E9F35BC}"/>
                  </a:ext>
                </a:extLst>
              </p:cNvPr>
              <p:cNvSpPr/>
              <p:nvPr/>
            </p:nvSpPr>
            <p:spPr>
              <a:xfrm>
                <a:off x="785191" y="2988927"/>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B303B76-1C73-48A3-829E-D04DF787C68F}"/>
                  </a:ext>
                </a:extLst>
              </p:cNvPr>
              <p:cNvSpPr/>
              <p:nvPr/>
            </p:nvSpPr>
            <p:spPr>
              <a:xfrm>
                <a:off x="2239617" y="3036534"/>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F55D80-656E-4159-A65E-6292423A1F66}"/>
                  </a:ext>
                </a:extLst>
              </p:cNvPr>
              <p:cNvSpPr/>
              <p:nvPr/>
            </p:nvSpPr>
            <p:spPr>
              <a:xfrm>
                <a:off x="785191"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078F357-1589-41A2-8118-E65A74C42631}"/>
                  </a:ext>
                </a:extLst>
              </p:cNvPr>
              <p:cNvSpPr/>
              <p:nvPr/>
            </p:nvSpPr>
            <p:spPr>
              <a:xfrm>
                <a:off x="2239617"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83C5C13-56E4-4A4C-965B-A9DD2E15DB76}"/>
                </a:ext>
              </a:extLst>
            </p:cNvPr>
            <p:cNvGrpSpPr/>
            <p:nvPr/>
          </p:nvGrpSpPr>
          <p:grpSpPr>
            <a:xfrm>
              <a:off x="3573576" y="2882536"/>
              <a:ext cx="2339103" cy="2116183"/>
              <a:chOff x="496389" y="2882537"/>
              <a:chExt cx="2987040" cy="2116183"/>
            </a:xfrm>
          </p:grpSpPr>
          <p:sp>
            <p:nvSpPr>
              <p:cNvPr id="31" name="Rounded Rectangle 14">
                <a:extLst>
                  <a:ext uri="{FF2B5EF4-FFF2-40B4-BE49-F238E27FC236}">
                    <a16:creationId xmlns:a16="http://schemas.microsoft.com/office/drawing/2014/main" id="{E35B4D5F-9612-4F30-9AD0-9D4AEF9B6A85}"/>
                  </a:ext>
                </a:extLst>
              </p:cNvPr>
              <p:cNvSpPr/>
              <p:nvPr/>
            </p:nvSpPr>
            <p:spPr>
              <a:xfrm>
                <a:off x="496389" y="2882537"/>
                <a:ext cx="2987040" cy="2116183"/>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964F10-8753-4E6E-882D-6FDA49BE4313}"/>
                  </a:ext>
                </a:extLst>
              </p:cNvPr>
              <p:cNvSpPr/>
              <p:nvPr/>
            </p:nvSpPr>
            <p:spPr>
              <a:xfrm>
                <a:off x="785191" y="2988927"/>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172AEA6-5980-4F18-9D9D-E3F054EB535C}"/>
                  </a:ext>
                </a:extLst>
              </p:cNvPr>
              <p:cNvSpPr/>
              <p:nvPr/>
            </p:nvSpPr>
            <p:spPr>
              <a:xfrm>
                <a:off x="2239617" y="3036534"/>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DF9D16-9E65-4769-825F-83D4F06F54FD}"/>
                  </a:ext>
                </a:extLst>
              </p:cNvPr>
              <p:cNvSpPr/>
              <p:nvPr/>
            </p:nvSpPr>
            <p:spPr>
              <a:xfrm>
                <a:off x="785191"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73F484C-6F1F-4ABD-812C-313A5D458180}"/>
                  </a:ext>
                </a:extLst>
              </p:cNvPr>
              <p:cNvSpPr/>
              <p:nvPr/>
            </p:nvSpPr>
            <p:spPr>
              <a:xfrm>
                <a:off x="2239617"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981DF4F-7C70-491D-B3A2-3C0D151CE08B}"/>
                </a:ext>
              </a:extLst>
            </p:cNvPr>
            <p:cNvGrpSpPr/>
            <p:nvPr/>
          </p:nvGrpSpPr>
          <p:grpSpPr>
            <a:xfrm>
              <a:off x="6450496" y="2882536"/>
              <a:ext cx="2572342" cy="2116183"/>
              <a:chOff x="496389" y="2882537"/>
              <a:chExt cx="2987040" cy="2116183"/>
            </a:xfrm>
          </p:grpSpPr>
          <p:sp>
            <p:nvSpPr>
              <p:cNvPr id="26" name="Rounded Rectangle 20">
                <a:extLst>
                  <a:ext uri="{FF2B5EF4-FFF2-40B4-BE49-F238E27FC236}">
                    <a16:creationId xmlns:a16="http://schemas.microsoft.com/office/drawing/2014/main" id="{740D776E-26E1-441F-BA52-BF65626190D2}"/>
                  </a:ext>
                </a:extLst>
              </p:cNvPr>
              <p:cNvSpPr/>
              <p:nvPr/>
            </p:nvSpPr>
            <p:spPr>
              <a:xfrm>
                <a:off x="496389" y="2882537"/>
                <a:ext cx="2987040" cy="2116183"/>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4456C1-8329-4F0F-89A5-4B51615257BA}"/>
                  </a:ext>
                </a:extLst>
              </p:cNvPr>
              <p:cNvSpPr/>
              <p:nvPr/>
            </p:nvSpPr>
            <p:spPr>
              <a:xfrm>
                <a:off x="785191" y="2988927"/>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A2859F-0841-49F9-863C-48569BE76A78}"/>
                  </a:ext>
                </a:extLst>
              </p:cNvPr>
              <p:cNvSpPr/>
              <p:nvPr/>
            </p:nvSpPr>
            <p:spPr>
              <a:xfrm>
                <a:off x="2239617" y="3036534"/>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0AFF065-B1C2-4A99-9D99-46DE68CC07B6}"/>
                  </a:ext>
                </a:extLst>
              </p:cNvPr>
              <p:cNvSpPr/>
              <p:nvPr/>
            </p:nvSpPr>
            <p:spPr>
              <a:xfrm>
                <a:off x="785191"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D95D800-4F2E-4FE6-8834-AB8B17B6FDB8}"/>
                  </a:ext>
                </a:extLst>
              </p:cNvPr>
              <p:cNvSpPr/>
              <p:nvPr/>
            </p:nvSpPr>
            <p:spPr>
              <a:xfrm>
                <a:off x="2239617" y="3993823"/>
                <a:ext cx="715618"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C91DF52F-0408-40BF-A75E-8CB208252BF2}"/>
                </a:ext>
              </a:extLst>
            </p:cNvPr>
            <p:cNvSpPr txBox="1"/>
            <p:nvPr/>
          </p:nvSpPr>
          <p:spPr>
            <a:xfrm>
              <a:off x="805204" y="5149831"/>
              <a:ext cx="1306512" cy="369332"/>
            </a:xfrm>
            <a:prstGeom prst="rect">
              <a:avLst/>
            </a:prstGeom>
            <a:noFill/>
          </p:spPr>
          <p:txBody>
            <a:bodyPr wrap="none" rtlCol="0">
              <a:spAutoFit/>
            </a:bodyPr>
            <a:lstStyle/>
            <a:p>
              <a:r>
                <a:rPr lang="en-US"/>
                <a:t>No coupling</a:t>
              </a:r>
            </a:p>
          </p:txBody>
        </p:sp>
        <p:sp>
          <p:nvSpPr>
            <p:cNvPr id="10" name="TextBox 9">
              <a:extLst>
                <a:ext uri="{FF2B5EF4-FFF2-40B4-BE49-F238E27FC236}">
                  <a16:creationId xmlns:a16="http://schemas.microsoft.com/office/drawing/2014/main" id="{FC3D016F-979D-4B45-A37B-C37F35289137}"/>
                </a:ext>
              </a:extLst>
            </p:cNvPr>
            <p:cNvSpPr txBox="1"/>
            <p:nvPr/>
          </p:nvSpPr>
          <p:spPr>
            <a:xfrm>
              <a:off x="3705022" y="5124339"/>
              <a:ext cx="2076209" cy="646331"/>
            </a:xfrm>
            <a:prstGeom prst="rect">
              <a:avLst/>
            </a:prstGeom>
            <a:noFill/>
          </p:spPr>
          <p:txBody>
            <a:bodyPr wrap="none" rtlCol="0">
              <a:spAutoFit/>
            </a:bodyPr>
            <a:lstStyle/>
            <a:p>
              <a:pPr algn="ctr"/>
              <a:r>
                <a:rPr lang="en-US" dirty="0"/>
                <a:t>loosely coupled</a:t>
              </a:r>
            </a:p>
            <a:p>
              <a:pPr algn="ctr"/>
              <a:r>
                <a:rPr lang="en-US" dirty="0"/>
                <a:t>Some dependencies</a:t>
              </a:r>
            </a:p>
          </p:txBody>
        </p:sp>
        <p:cxnSp>
          <p:nvCxnSpPr>
            <p:cNvPr id="11" name="Straight Connector 10">
              <a:extLst>
                <a:ext uri="{FF2B5EF4-FFF2-40B4-BE49-F238E27FC236}">
                  <a16:creationId xmlns:a16="http://schemas.microsoft.com/office/drawing/2014/main" id="{6F23DE91-EFBC-4E67-8A6B-EDB6C8CD7419}"/>
                </a:ext>
              </a:extLst>
            </p:cNvPr>
            <p:cNvCxnSpPr>
              <a:stCxn id="32" idx="6"/>
              <a:endCxn id="33" idx="2"/>
            </p:cNvCxnSpPr>
            <p:nvPr/>
          </p:nvCxnSpPr>
          <p:spPr>
            <a:xfrm>
              <a:off x="4360121" y="3331826"/>
              <a:ext cx="578549" cy="476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FCFD6BD-53C3-41D5-9462-C37B4F8309B8}"/>
                </a:ext>
              </a:extLst>
            </p:cNvPr>
            <p:cNvCxnSpPr>
              <a:stCxn id="32" idx="4"/>
              <a:endCxn id="34" idx="0"/>
            </p:cNvCxnSpPr>
            <p:nvPr/>
          </p:nvCxnSpPr>
          <p:spPr>
            <a:xfrm>
              <a:off x="4079927" y="3674726"/>
              <a:ext cx="0" cy="319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74824B8-7D85-4FDB-84EF-3FB0E8B61F2A}"/>
                </a:ext>
              </a:extLst>
            </p:cNvPr>
            <p:cNvCxnSpPr>
              <a:stCxn id="32" idx="5"/>
              <a:endCxn id="34" idx="7"/>
            </p:cNvCxnSpPr>
            <p:nvPr/>
          </p:nvCxnSpPr>
          <p:spPr>
            <a:xfrm>
              <a:off x="4278054" y="3574293"/>
              <a:ext cx="0" cy="519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EA87632-522F-4EE1-989E-13E7E117A90E}"/>
                </a:ext>
              </a:extLst>
            </p:cNvPr>
            <p:cNvCxnSpPr>
              <a:stCxn id="34" idx="6"/>
              <a:endCxn id="35" idx="2"/>
            </p:cNvCxnSpPr>
            <p:nvPr/>
          </p:nvCxnSpPr>
          <p:spPr>
            <a:xfrm>
              <a:off x="4360121" y="4336722"/>
              <a:ext cx="57854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63AE830-1BAF-4A2E-B249-5E47EF49FFD5}"/>
                </a:ext>
              </a:extLst>
            </p:cNvPr>
            <p:cNvCxnSpPr>
              <a:stCxn id="33" idx="5"/>
              <a:endCxn id="35" idx="7"/>
            </p:cNvCxnSpPr>
            <p:nvPr/>
          </p:nvCxnSpPr>
          <p:spPr>
            <a:xfrm>
              <a:off x="5416992" y="3621900"/>
              <a:ext cx="0" cy="4723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FAAB67F-480E-459D-B1CF-B6BB5237CB28}"/>
                </a:ext>
              </a:extLst>
            </p:cNvPr>
            <p:cNvCxnSpPr>
              <a:stCxn id="27" idx="4"/>
              <a:endCxn id="29" idx="0"/>
            </p:cNvCxnSpPr>
            <p:nvPr/>
          </p:nvCxnSpPr>
          <p:spPr>
            <a:xfrm>
              <a:off x="7007337" y="3674726"/>
              <a:ext cx="0" cy="31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AE79A67-2A17-4052-89EA-67C7ACB235C0}"/>
                </a:ext>
              </a:extLst>
            </p:cNvPr>
            <p:cNvCxnSpPr>
              <a:stCxn id="27" idx="5"/>
              <a:endCxn id="30" idx="1"/>
            </p:cNvCxnSpPr>
            <p:nvPr/>
          </p:nvCxnSpPr>
          <p:spPr>
            <a:xfrm>
              <a:off x="7225220" y="3574293"/>
              <a:ext cx="816737" cy="519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B5EF23-E2F5-4955-ABDD-9D6EF84FB93B}"/>
                </a:ext>
              </a:extLst>
            </p:cNvPr>
            <p:cNvCxnSpPr>
              <a:stCxn id="27" idx="6"/>
              <a:endCxn id="28" idx="2"/>
            </p:cNvCxnSpPr>
            <p:nvPr/>
          </p:nvCxnSpPr>
          <p:spPr>
            <a:xfrm>
              <a:off x="7315470" y="3331826"/>
              <a:ext cx="636237" cy="476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451EDD-8238-4584-BABB-9D408CBC7102}"/>
                </a:ext>
              </a:extLst>
            </p:cNvPr>
            <p:cNvCxnSpPr>
              <a:stCxn id="27" idx="7"/>
              <a:endCxn id="28" idx="1"/>
            </p:cNvCxnSpPr>
            <p:nvPr/>
          </p:nvCxnSpPr>
          <p:spPr>
            <a:xfrm>
              <a:off x="7225220" y="3089359"/>
              <a:ext cx="816737" cy="476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624FC2A-A0DE-4457-A318-5975D358980B}"/>
                </a:ext>
              </a:extLst>
            </p:cNvPr>
            <p:cNvCxnSpPr>
              <a:stCxn id="27" idx="0"/>
              <a:endCxn id="28" idx="0"/>
            </p:cNvCxnSpPr>
            <p:nvPr/>
          </p:nvCxnSpPr>
          <p:spPr>
            <a:xfrm>
              <a:off x="7007337" y="2988926"/>
              <a:ext cx="1252504" cy="476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84F8C0B-8EC6-4307-A3BC-7E47DA99510C}"/>
                </a:ext>
              </a:extLst>
            </p:cNvPr>
            <p:cNvCxnSpPr>
              <a:stCxn id="28" idx="6"/>
              <a:endCxn id="30" idx="6"/>
            </p:cNvCxnSpPr>
            <p:nvPr/>
          </p:nvCxnSpPr>
          <p:spPr>
            <a:xfrm>
              <a:off x="8567974" y="3379433"/>
              <a:ext cx="0" cy="95728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7157E17-5B07-4BBC-B9FE-A2D41871C99E}"/>
                </a:ext>
              </a:extLst>
            </p:cNvPr>
            <p:cNvCxnSpPr>
              <a:stCxn id="29" idx="5"/>
              <a:endCxn id="30" idx="3"/>
            </p:cNvCxnSpPr>
            <p:nvPr/>
          </p:nvCxnSpPr>
          <p:spPr>
            <a:xfrm>
              <a:off x="7225220" y="4579189"/>
              <a:ext cx="8167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30A4F8D-96E9-4D1C-BA44-828295C65A46}"/>
                </a:ext>
              </a:extLst>
            </p:cNvPr>
            <p:cNvCxnSpPr>
              <a:stCxn id="29" idx="6"/>
              <a:endCxn id="30" idx="2"/>
            </p:cNvCxnSpPr>
            <p:nvPr/>
          </p:nvCxnSpPr>
          <p:spPr>
            <a:xfrm>
              <a:off x="7315470" y="4336722"/>
              <a:ext cx="6362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40073AE-740C-4B1F-ADDC-21B506D4A60E}"/>
                </a:ext>
              </a:extLst>
            </p:cNvPr>
            <p:cNvCxnSpPr>
              <a:stCxn id="29" idx="7"/>
              <a:endCxn id="30" idx="1"/>
            </p:cNvCxnSpPr>
            <p:nvPr/>
          </p:nvCxnSpPr>
          <p:spPr>
            <a:xfrm>
              <a:off x="7225220" y="4094255"/>
              <a:ext cx="8167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7AC9085-236C-4B98-92A9-EA343F7934DB}"/>
                </a:ext>
              </a:extLst>
            </p:cNvPr>
            <p:cNvSpPr txBox="1"/>
            <p:nvPr/>
          </p:nvSpPr>
          <p:spPr>
            <a:xfrm>
              <a:off x="6697440" y="5149831"/>
              <a:ext cx="2078454" cy="646331"/>
            </a:xfrm>
            <a:prstGeom prst="rect">
              <a:avLst/>
            </a:prstGeom>
            <a:noFill/>
          </p:spPr>
          <p:txBody>
            <a:bodyPr wrap="none" rtlCol="0">
              <a:spAutoFit/>
            </a:bodyPr>
            <a:lstStyle/>
            <a:p>
              <a:pPr algn="ctr"/>
              <a:r>
                <a:rPr lang="en-US" dirty="0"/>
                <a:t>Highly coupled</a:t>
              </a:r>
            </a:p>
            <a:p>
              <a:pPr algn="ctr"/>
              <a:r>
                <a:rPr lang="en-US" dirty="0"/>
                <a:t>Many dependencies</a:t>
              </a:r>
            </a:p>
          </p:txBody>
        </p:sp>
      </p:grpSp>
    </p:spTree>
    <p:extLst>
      <p:ext uri="{BB962C8B-B14F-4D97-AF65-F5344CB8AC3E}">
        <p14:creationId xmlns:p14="http://schemas.microsoft.com/office/powerpoint/2010/main" val="3378024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2A1CB5-5B2B-793E-525A-D0950473075B}"/>
              </a:ext>
            </a:extLst>
          </p:cNvPr>
          <p:cNvPicPr>
            <a:picLocks noGrp="1" noChangeAspect="1"/>
          </p:cNvPicPr>
          <p:nvPr>
            <p:ph sz="half" idx="1"/>
          </p:nvPr>
        </p:nvPicPr>
        <p:blipFill>
          <a:blip r:embed="rId2"/>
          <a:stretch>
            <a:fillRect/>
          </a:stretch>
        </p:blipFill>
        <p:spPr>
          <a:xfrm>
            <a:off x="1860664" y="1302274"/>
            <a:ext cx="5816216" cy="3178175"/>
          </a:xfrm>
          <a:prstGeom prst="rect">
            <a:avLst/>
          </a:prstGeom>
        </p:spPr>
      </p:pic>
      <p:sp>
        <p:nvSpPr>
          <p:cNvPr id="3" name="Title 2">
            <a:extLst>
              <a:ext uri="{FF2B5EF4-FFF2-40B4-BE49-F238E27FC236}">
                <a16:creationId xmlns:a16="http://schemas.microsoft.com/office/drawing/2014/main" id="{8AE60990-5F4A-10DF-1332-8B663ADD9651}"/>
              </a:ext>
            </a:extLst>
          </p:cNvPr>
          <p:cNvSpPr>
            <a:spLocks noGrp="1"/>
          </p:cNvSpPr>
          <p:nvPr>
            <p:ph type="title"/>
          </p:nvPr>
        </p:nvSpPr>
        <p:spPr/>
        <p:txBody>
          <a:bodyPr/>
          <a:lstStyle/>
          <a:p>
            <a:r>
              <a:rPr lang="en-US" dirty="0"/>
              <a:t>Cohesion + Coupling</a:t>
            </a:r>
          </a:p>
        </p:txBody>
      </p:sp>
    </p:spTree>
    <p:extLst>
      <p:ext uri="{BB962C8B-B14F-4D97-AF65-F5344CB8AC3E}">
        <p14:creationId xmlns:p14="http://schemas.microsoft.com/office/powerpoint/2010/main" val="3383061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C21D2-3D94-78EE-A7A7-F5889065D0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C52291-3144-4368-709C-02D7BD049D40}"/>
              </a:ext>
            </a:extLst>
          </p:cNvPr>
          <p:cNvSpPr>
            <a:spLocks noGrp="1"/>
          </p:cNvSpPr>
          <p:nvPr>
            <p:ph sz="half" idx="1"/>
          </p:nvPr>
        </p:nvSpPr>
        <p:spPr>
          <a:xfrm>
            <a:off x="1453116" y="1071445"/>
            <a:ext cx="7275456" cy="3555734"/>
          </a:xfrm>
        </p:spPr>
        <p:txBody>
          <a:bodyPr>
            <a:normAutofit fontScale="62500" lnSpcReduction="20000"/>
          </a:bodyPr>
          <a:lstStyle/>
          <a:p>
            <a:r>
              <a:rPr lang="en-US" dirty="0"/>
              <a:t>About me and the course</a:t>
            </a:r>
          </a:p>
          <a:p>
            <a:r>
              <a:rPr lang="en-US" dirty="0"/>
              <a:t>Java</a:t>
            </a:r>
          </a:p>
          <a:p>
            <a:pPr lvl="1"/>
            <a:r>
              <a:rPr lang="en-US" dirty="0"/>
              <a:t>Introduction of Java</a:t>
            </a:r>
          </a:p>
          <a:p>
            <a:pPr lvl="1"/>
            <a:r>
              <a:rPr lang="en-US" dirty="0" err="1"/>
              <a:t>Jshell</a:t>
            </a:r>
            <a:endParaRPr lang="en-US" dirty="0"/>
          </a:p>
          <a:p>
            <a:pPr lvl="1"/>
            <a:r>
              <a:rPr lang="en-US" dirty="0"/>
              <a:t>Primitive data types</a:t>
            </a:r>
          </a:p>
          <a:p>
            <a:pPr lvl="1"/>
            <a:r>
              <a:rPr lang="en-US" dirty="0"/>
              <a:t>Wrapper classes and pooling</a:t>
            </a:r>
          </a:p>
          <a:p>
            <a:pPr lvl="1"/>
            <a:r>
              <a:rPr lang="en-US" dirty="0"/>
              <a:t>Expressions &amp; statements</a:t>
            </a:r>
          </a:p>
          <a:p>
            <a:pPr lvl="1"/>
            <a:r>
              <a:rPr lang="en-US" dirty="0"/>
              <a:t>Method basics</a:t>
            </a:r>
          </a:p>
          <a:p>
            <a:r>
              <a:rPr lang="en-US" b="1" dirty="0"/>
              <a:t>Software Engineering</a:t>
            </a:r>
          </a:p>
          <a:p>
            <a:pPr lvl="1"/>
            <a:r>
              <a:rPr lang="en-US" dirty="0"/>
              <a:t>What is Software Engineering</a:t>
            </a:r>
          </a:p>
          <a:p>
            <a:pPr lvl="1"/>
            <a:r>
              <a:rPr lang="en-US" dirty="0"/>
              <a:t>Software Development Life Cycle</a:t>
            </a:r>
          </a:p>
          <a:p>
            <a:pPr lvl="1"/>
            <a:r>
              <a:rPr lang="en-US" dirty="0"/>
              <a:t>Cohesion &amp; Coupling</a:t>
            </a:r>
          </a:p>
          <a:p>
            <a:pPr lvl="1"/>
            <a:r>
              <a:rPr lang="en-US" b="1" dirty="0"/>
              <a:t>Git/GitHub basics: repo setup, commits, push/pull</a:t>
            </a:r>
          </a:p>
          <a:p>
            <a:endParaRPr lang="en-US" dirty="0"/>
          </a:p>
        </p:txBody>
      </p:sp>
      <p:sp>
        <p:nvSpPr>
          <p:cNvPr id="3" name="Title 2">
            <a:extLst>
              <a:ext uri="{FF2B5EF4-FFF2-40B4-BE49-F238E27FC236}">
                <a16:creationId xmlns:a16="http://schemas.microsoft.com/office/drawing/2014/main" id="{9F717C00-8936-9698-AC53-F6E685CCA4ED}"/>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4662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637B3D-5456-2AE2-BEBF-5E62589CD63C}"/>
              </a:ext>
            </a:extLst>
          </p:cNvPr>
          <p:cNvSpPr>
            <a:spLocks noGrp="1"/>
          </p:cNvSpPr>
          <p:nvPr>
            <p:ph sz="half" idx="1"/>
          </p:nvPr>
        </p:nvSpPr>
        <p:spPr/>
        <p:txBody>
          <a:bodyPr>
            <a:normAutofit fontScale="92500" lnSpcReduction="20000"/>
          </a:bodyPr>
          <a:lstStyle/>
          <a:p>
            <a:pPr>
              <a:buFont typeface="Arial" panose="020B0604020202020204" pitchFamily="34" charset="0"/>
              <a:buChar char="•"/>
            </a:pPr>
            <a:r>
              <a:rPr lang="en-AU" dirty="0"/>
              <a:t>Git:</a:t>
            </a:r>
          </a:p>
          <a:p>
            <a:pPr marL="742950" lvl="1" indent="-285750">
              <a:buFont typeface="Arial" panose="020B0604020202020204" pitchFamily="34" charset="0"/>
              <a:buChar char="•"/>
            </a:pPr>
            <a:r>
              <a:rPr lang="en-AU" dirty="0"/>
              <a:t>Local version control tool</a:t>
            </a:r>
          </a:p>
          <a:p>
            <a:pPr marL="742950" lvl="1" indent="-285750">
              <a:buFont typeface="Arial" panose="020B0604020202020204" pitchFamily="34" charset="0"/>
              <a:buChar char="•"/>
            </a:pPr>
            <a:r>
              <a:rPr lang="en-AU" dirty="0"/>
              <a:t>Commands:</a:t>
            </a:r>
          </a:p>
          <a:p>
            <a:pPr marL="1143000" lvl="2" indent="-228600">
              <a:buFont typeface="Arial" panose="020B0604020202020204" pitchFamily="34" charset="0"/>
              <a:buChar char="•"/>
            </a:pPr>
            <a:r>
              <a:rPr lang="en-AU" dirty="0"/>
              <a:t>git </a:t>
            </a:r>
            <a:r>
              <a:rPr lang="en-AU" dirty="0" err="1"/>
              <a:t>init</a:t>
            </a:r>
            <a:r>
              <a:rPr lang="en-AU" dirty="0"/>
              <a:t>, git add, git commit, git status, git log</a:t>
            </a:r>
          </a:p>
          <a:p>
            <a:pPr>
              <a:buFont typeface="Arial" panose="020B0604020202020204" pitchFamily="34" charset="0"/>
              <a:buChar char="•"/>
            </a:pPr>
            <a:r>
              <a:rPr lang="en-AU" dirty="0"/>
              <a:t>GitHub:</a:t>
            </a:r>
          </a:p>
          <a:p>
            <a:pPr marL="742950" lvl="1" indent="-285750">
              <a:buFont typeface="Arial" panose="020B0604020202020204" pitchFamily="34" charset="0"/>
              <a:buChar char="•"/>
            </a:pPr>
            <a:r>
              <a:rPr lang="en-AU" dirty="0"/>
              <a:t>Cloud platform to host and collaborate on Git repositories</a:t>
            </a:r>
          </a:p>
          <a:p>
            <a:pPr>
              <a:buFont typeface="Arial" panose="020B0604020202020204" pitchFamily="34" charset="0"/>
              <a:buChar char="•"/>
            </a:pPr>
            <a:r>
              <a:rPr lang="en-AU" dirty="0"/>
              <a:t>Best practices:</a:t>
            </a:r>
          </a:p>
          <a:p>
            <a:pPr marL="742950" lvl="1" indent="-285750">
              <a:buFont typeface="Arial" panose="020B0604020202020204" pitchFamily="34" charset="0"/>
              <a:buChar char="•"/>
            </a:pPr>
            <a:r>
              <a:rPr lang="en-AU" dirty="0"/>
              <a:t>Commit often, write meaningful messages</a:t>
            </a:r>
          </a:p>
          <a:p>
            <a:pPr marL="742950" lvl="1" indent="-285750">
              <a:buFont typeface="Arial" panose="020B0604020202020204" pitchFamily="34" charset="0"/>
              <a:buChar char="•"/>
            </a:pPr>
            <a:r>
              <a:rPr lang="en-AU" dirty="0"/>
              <a:t>Use .</a:t>
            </a:r>
            <a:r>
              <a:rPr lang="en-AU" dirty="0" err="1"/>
              <a:t>gitignore</a:t>
            </a:r>
            <a:r>
              <a:rPr lang="en-AU" dirty="0"/>
              <a:t> to avoid clutter</a:t>
            </a:r>
          </a:p>
          <a:p>
            <a:endParaRPr lang="en-US" dirty="0"/>
          </a:p>
        </p:txBody>
      </p:sp>
      <p:sp>
        <p:nvSpPr>
          <p:cNvPr id="3" name="Title 2">
            <a:extLst>
              <a:ext uri="{FF2B5EF4-FFF2-40B4-BE49-F238E27FC236}">
                <a16:creationId xmlns:a16="http://schemas.microsoft.com/office/drawing/2014/main" id="{308DA982-7C9B-F63B-5AE8-6546807082DA}"/>
              </a:ext>
            </a:extLst>
          </p:cNvPr>
          <p:cNvSpPr>
            <a:spLocks noGrp="1"/>
          </p:cNvSpPr>
          <p:nvPr>
            <p:ph type="title"/>
          </p:nvPr>
        </p:nvSpPr>
        <p:spPr/>
        <p:txBody>
          <a:bodyPr>
            <a:normAutofit fontScale="90000"/>
          </a:bodyPr>
          <a:lstStyle/>
          <a:p>
            <a:r>
              <a:rPr lang="en-AU" b="1" dirty="0"/>
              <a:t>Introduction to Git and GitHub</a:t>
            </a:r>
            <a:br>
              <a:rPr lang="en-AU" b="1" dirty="0"/>
            </a:br>
            <a:endParaRPr lang="en-US" dirty="0"/>
          </a:p>
        </p:txBody>
      </p:sp>
    </p:spTree>
    <p:extLst>
      <p:ext uri="{BB962C8B-B14F-4D97-AF65-F5344CB8AC3E}">
        <p14:creationId xmlns:p14="http://schemas.microsoft.com/office/powerpoint/2010/main" val="952705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E62B6-5113-907D-6504-E140F43C18F9}"/>
              </a:ext>
            </a:extLst>
          </p:cNvPr>
          <p:cNvSpPr>
            <a:spLocks noGrp="1"/>
          </p:cNvSpPr>
          <p:nvPr>
            <p:ph sz="half" idx="1"/>
          </p:nvPr>
        </p:nvSpPr>
        <p:spPr/>
        <p:txBody>
          <a:bodyPr/>
          <a:lstStyle/>
          <a:p>
            <a:pPr>
              <a:buFont typeface="Arial" panose="020B0604020202020204" pitchFamily="34" charset="0"/>
              <a:buChar char="•"/>
            </a:pPr>
            <a:r>
              <a:rPr lang="en-AU" dirty="0"/>
              <a:t>Typical workflow:</a:t>
            </a:r>
          </a:p>
          <a:p>
            <a:pPr marL="742950" lvl="1" indent="-285750">
              <a:buFont typeface="Arial" panose="020B0604020202020204" pitchFamily="34" charset="0"/>
              <a:buChar char="•"/>
            </a:pPr>
            <a:r>
              <a:rPr lang="en-AU" dirty="0"/>
              <a:t>Clone a repository: git clone</a:t>
            </a:r>
          </a:p>
          <a:p>
            <a:pPr marL="742950" lvl="1" indent="-285750">
              <a:buFont typeface="Arial" panose="020B0604020202020204" pitchFamily="34" charset="0"/>
              <a:buChar char="•"/>
            </a:pPr>
            <a:r>
              <a:rPr lang="en-AU" dirty="0"/>
              <a:t>Create a new branch: git checkout -b feature-x</a:t>
            </a:r>
          </a:p>
          <a:p>
            <a:pPr marL="742950" lvl="1" indent="-285750">
              <a:buFont typeface="Arial" panose="020B0604020202020204" pitchFamily="34" charset="0"/>
              <a:buChar char="•"/>
            </a:pPr>
            <a:r>
              <a:rPr lang="en-AU" dirty="0"/>
              <a:t>Make changes and commit</a:t>
            </a:r>
          </a:p>
          <a:p>
            <a:pPr marL="742950" lvl="1" indent="-285750">
              <a:buFont typeface="Arial" panose="020B0604020202020204" pitchFamily="34" charset="0"/>
              <a:buChar char="•"/>
            </a:pPr>
            <a:r>
              <a:rPr lang="en-AU" dirty="0"/>
              <a:t>Push to GitHub: git push origin feature-x</a:t>
            </a:r>
          </a:p>
          <a:p>
            <a:pPr marL="742950" lvl="1" indent="-285750">
              <a:buFont typeface="Arial" panose="020B0604020202020204" pitchFamily="34" charset="0"/>
              <a:buChar char="•"/>
            </a:pPr>
            <a:r>
              <a:rPr lang="en-AU" dirty="0"/>
              <a:t>Submit a pull request</a:t>
            </a:r>
          </a:p>
          <a:p>
            <a:pPr>
              <a:buFont typeface="Arial" panose="020B0604020202020204" pitchFamily="34" charset="0"/>
              <a:buChar char="•"/>
            </a:pPr>
            <a:r>
              <a:rPr lang="en-AU" dirty="0"/>
              <a:t>Collaboration through branches, issues, and pull requests</a:t>
            </a:r>
          </a:p>
          <a:p>
            <a:endParaRPr lang="en-US" dirty="0"/>
          </a:p>
        </p:txBody>
      </p:sp>
      <p:sp>
        <p:nvSpPr>
          <p:cNvPr id="3" name="Title 2">
            <a:extLst>
              <a:ext uri="{FF2B5EF4-FFF2-40B4-BE49-F238E27FC236}">
                <a16:creationId xmlns:a16="http://schemas.microsoft.com/office/drawing/2014/main" id="{F2FAF0BC-C9D7-4801-2186-47BE61AF4EB3}"/>
              </a:ext>
            </a:extLst>
          </p:cNvPr>
          <p:cNvSpPr>
            <a:spLocks noGrp="1"/>
          </p:cNvSpPr>
          <p:nvPr>
            <p:ph type="title"/>
          </p:nvPr>
        </p:nvSpPr>
        <p:spPr/>
        <p:txBody>
          <a:bodyPr>
            <a:normAutofit fontScale="90000"/>
          </a:bodyPr>
          <a:lstStyle/>
          <a:p>
            <a:r>
              <a:rPr lang="en-AU" b="1" dirty="0"/>
              <a:t>Git Workflow</a:t>
            </a:r>
            <a:br>
              <a:rPr lang="en-AU" b="1" dirty="0"/>
            </a:br>
            <a:endParaRPr lang="en-US" dirty="0"/>
          </a:p>
        </p:txBody>
      </p:sp>
    </p:spTree>
    <p:extLst>
      <p:ext uri="{BB962C8B-B14F-4D97-AF65-F5344CB8AC3E}">
        <p14:creationId xmlns:p14="http://schemas.microsoft.com/office/powerpoint/2010/main" val="2983805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2C5442-D1E5-4B42-9A35-9D6DB9C8EC2B}"/>
              </a:ext>
            </a:extLst>
          </p:cNvPr>
          <p:cNvSpPr>
            <a:spLocks noGrp="1"/>
          </p:cNvSpPr>
          <p:nvPr>
            <p:ph sz="half" idx="1"/>
          </p:nvPr>
        </p:nvSpPr>
        <p:spPr/>
        <p:txBody>
          <a:bodyPr/>
          <a:lstStyle/>
          <a:p>
            <a:endParaRPr lang="en-AU" dirty="0"/>
          </a:p>
        </p:txBody>
      </p:sp>
      <p:sp>
        <p:nvSpPr>
          <p:cNvPr id="3" name="Title 2">
            <a:extLst>
              <a:ext uri="{FF2B5EF4-FFF2-40B4-BE49-F238E27FC236}">
                <a16:creationId xmlns:a16="http://schemas.microsoft.com/office/drawing/2014/main" id="{CC977BFF-ECC6-441E-81D4-BD2517D39A08}"/>
              </a:ext>
            </a:extLst>
          </p:cNvPr>
          <p:cNvSpPr>
            <a:spLocks noGrp="1"/>
          </p:cNvSpPr>
          <p:nvPr>
            <p:ph type="title"/>
          </p:nvPr>
        </p:nvSpPr>
        <p:spPr/>
        <p:txBody>
          <a:bodyPr/>
          <a:lstStyle/>
          <a:p>
            <a:r>
              <a:rPr lang="en-AU" dirty="0"/>
              <a:t>Questions</a:t>
            </a:r>
          </a:p>
        </p:txBody>
      </p:sp>
    </p:spTree>
    <p:extLst>
      <p:ext uri="{BB962C8B-B14F-4D97-AF65-F5344CB8AC3E}">
        <p14:creationId xmlns:p14="http://schemas.microsoft.com/office/powerpoint/2010/main" val="4234470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60917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8867D7-D7AA-68AA-1CE0-FDD7050602C2}"/>
              </a:ext>
            </a:extLst>
          </p:cNvPr>
          <p:cNvPicPr>
            <a:picLocks noGrp="1" noChangeAspect="1"/>
          </p:cNvPicPr>
          <p:nvPr>
            <p:ph sz="half" idx="1"/>
          </p:nvPr>
        </p:nvPicPr>
        <p:blipFill>
          <a:blip r:embed="rId2"/>
          <a:stretch>
            <a:fillRect/>
          </a:stretch>
        </p:blipFill>
        <p:spPr>
          <a:xfrm>
            <a:off x="1138482" y="950936"/>
            <a:ext cx="7275456" cy="4083292"/>
          </a:xfrm>
          <a:prstGeom prst="rect">
            <a:avLst/>
          </a:prstGeom>
        </p:spPr>
      </p:pic>
      <p:sp>
        <p:nvSpPr>
          <p:cNvPr id="3" name="Title 2">
            <a:extLst>
              <a:ext uri="{FF2B5EF4-FFF2-40B4-BE49-F238E27FC236}">
                <a16:creationId xmlns:a16="http://schemas.microsoft.com/office/drawing/2014/main" id="{6404887C-80BB-1843-25AC-1556F5623811}"/>
              </a:ext>
            </a:extLst>
          </p:cNvPr>
          <p:cNvSpPr>
            <a:spLocks noGrp="1"/>
          </p:cNvSpPr>
          <p:nvPr>
            <p:ph type="title"/>
          </p:nvPr>
        </p:nvSpPr>
        <p:spPr/>
        <p:txBody>
          <a:bodyPr/>
          <a:lstStyle/>
          <a:p>
            <a:r>
              <a:rPr lang="en-US" dirty="0"/>
              <a:t>Why Java</a:t>
            </a:r>
          </a:p>
        </p:txBody>
      </p:sp>
    </p:spTree>
    <p:extLst>
      <p:ext uri="{BB962C8B-B14F-4D97-AF65-F5344CB8AC3E}">
        <p14:creationId xmlns:p14="http://schemas.microsoft.com/office/powerpoint/2010/main" val="109505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B6897-1E34-D67C-0110-82CBD0E35F5A}"/>
              </a:ext>
            </a:extLst>
          </p:cNvPr>
          <p:cNvSpPr>
            <a:spLocks noGrp="1"/>
          </p:cNvSpPr>
          <p:nvPr>
            <p:ph idx="1"/>
          </p:nvPr>
        </p:nvSpPr>
        <p:spPr>
          <a:xfrm>
            <a:off x="457200" y="973185"/>
            <a:ext cx="5497286" cy="3903615"/>
          </a:xfrm>
        </p:spPr>
        <p:txBody>
          <a:bodyPr>
            <a:normAutofit/>
          </a:bodyPr>
          <a:lstStyle/>
          <a:p>
            <a:pPr>
              <a:lnSpc>
                <a:spcPct val="130000"/>
              </a:lnSpc>
            </a:pPr>
            <a:r>
              <a:rPr lang="en-US" sz="1100" dirty="0"/>
              <a:t>What is Java?</a:t>
            </a:r>
          </a:p>
          <a:p>
            <a:pPr lvl="1">
              <a:lnSpc>
                <a:spcPct val="130000"/>
              </a:lnSpc>
            </a:pPr>
            <a:r>
              <a:rPr lang="en-US" sz="1100" dirty="0"/>
              <a:t>A high-level, object-oriented programming language.</a:t>
            </a:r>
          </a:p>
          <a:p>
            <a:pPr lvl="1">
              <a:lnSpc>
                <a:spcPct val="130000"/>
              </a:lnSpc>
            </a:pPr>
            <a:r>
              <a:rPr lang="en-US" sz="1100" dirty="0"/>
              <a:t>Created by James Gosling and the Green Team at Sun Microsystems in 1991, first released in 1995.</a:t>
            </a:r>
          </a:p>
          <a:p>
            <a:pPr lvl="1">
              <a:lnSpc>
                <a:spcPct val="130000"/>
              </a:lnSpc>
            </a:pPr>
            <a:r>
              <a:rPr lang="en-US" sz="1100" dirty="0"/>
              <a:t>Known for its "write once, run anywhere" capability.</a:t>
            </a:r>
          </a:p>
          <a:p>
            <a:pPr>
              <a:lnSpc>
                <a:spcPct val="130000"/>
              </a:lnSpc>
            </a:pPr>
            <a:r>
              <a:rPr lang="en-US" sz="1100" dirty="0"/>
              <a:t>Key Features:</a:t>
            </a:r>
          </a:p>
          <a:p>
            <a:pPr lvl="1">
              <a:lnSpc>
                <a:spcPct val="130000"/>
              </a:lnSpc>
            </a:pPr>
            <a:r>
              <a:rPr lang="en-US" sz="1100" dirty="0"/>
              <a:t>Platform Independent: Runs on any device with a Java Virtual Machine (JVM).</a:t>
            </a:r>
          </a:p>
          <a:p>
            <a:pPr lvl="1">
              <a:lnSpc>
                <a:spcPct val="130000"/>
              </a:lnSpc>
            </a:pPr>
            <a:r>
              <a:rPr lang="en-US" sz="1100" dirty="0"/>
              <a:t>Object-Oriented: Promotes modular, reusable code.</a:t>
            </a:r>
          </a:p>
          <a:p>
            <a:pPr lvl="1">
              <a:lnSpc>
                <a:spcPct val="130000"/>
              </a:lnSpc>
            </a:pPr>
            <a:r>
              <a:rPr lang="en-US" sz="1100" dirty="0"/>
              <a:t>Robust and Secure: Strong memory management, exception handling, and security features.</a:t>
            </a:r>
          </a:p>
          <a:p>
            <a:pPr>
              <a:lnSpc>
                <a:spcPct val="130000"/>
              </a:lnSpc>
            </a:pPr>
            <a:endParaRPr lang="en-US" sz="1100" dirty="0"/>
          </a:p>
        </p:txBody>
      </p:sp>
      <p:sp>
        <p:nvSpPr>
          <p:cNvPr id="3" name="Title 2">
            <a:extLst>
              <a:ext uri="{FF2B5EF4-FFF2-40B4-BE49-F238E27FC236}">
                <a16:creationId xmlns:a16="http://schemas.microsoft.com/office/drawing/2014/main" id="{CAB83567-1310-1F3F-E2A0-009E01CAC1A7}"/>
              </a:ext>
            </a:extLst>
          </p:cNvPr>
          <p:cNvSpPr>
            <a:spLocks noGrp="1"/>
          </p:cNvSpPr>
          <p:nvPr>
            <p:ph type="title"/>
          </p:nvPr>
        </p:nvSpPr>
        <p:spPr>
          <a:xfrm>
            <a:off x="457200" y="455816"/>
            <a:ext cx="5225143" cy="349728"/>
          </a:xfrm>
        </p:spPr>
        <p:txBody>
          <a:bodyPr anchor="t">
            <a:normAutofit/>
          </a:bodyPr>
          <a:lstStyle/>
          <a:p>
            <a:pPr>
              <a:lnSpc>
                <a:spcPct val="90000"/>
              </a:lnSpc>
            </a:pPr>
            <a:r>
              <a:rPr lang="en-US" sz="2400"/>
              <a:t>Introduction to Java</a:t>
            </a:r>
          </a:p>
        </p:txBody>
      </p:sp>
      <p:pic>
        <p:nvPicPr>
          <p:cNvPr id="6" name="Picture 5">
            <a:extLst>
              <a:ext uri="{FF2B5EF4-FFF2-40B4-BE49-F238E27FC236}">
                <a16:creationId xmlns:a16="http://schemas.microsoft.com/office/drawing/2014/main" id="{D456E0F5-F7CB-4CF9-FC82-08EB4AE601A6}"/>
              </a:ext>
            </a:extLst>
          </p:cNvPr>
          <p:cNvPicPr>
            <a:picLocks noChangeAspect="1"/>
          </p:cNvPicPr>
          <p:nvPr/>
        </p:nvPicPr>
        <p:blipFill>
          <a:blip r:embed="rId2"/>
          <a:stretch>
            <a:fillRect/>
          </a:stretch>
        </p:blipFill>
        <p:spPr>
          <a:xfrm>
            <a:off x="6106295" y="2175329"/>
            <a:ext cx="2743791" cy="2701471"/>
          </a:xfrm>
          <a:prstGeom prst="rect">
            <a:avLst/>
          </a:prstGeom>
        </p:spPr>
      </p:pic>
      <p:pic>
        <p:nvPicPr>
          <p:cNvPr id="7" name="Picture 6">
            <a:extLst>
              <a:ext uri="{FF2B5EF4-FFF2-40B4-BE49-F238E27FC236}">
                <a16:creationId xmlns:a16="http://schemas.microsoft.com/office/drawing/2014/main" id="{C35297C0-BF90-813B-8242-A4D2DF61635A}"/>
              </a:ext>
            </a:extLst>
          </p:cNvPr>
          <p:cNvPicPr>
            <a:picLocks noChangeAspect="1"/>
          </p:cNvPicPr>
          <p:nvPr/>
        </p:nvPicPr>
        <p:blipFill>
          <a:blip r:embed="rId3"/>
          <a:stretch>
            <a:fillRect/>
          </a:stretch>
        </p:blipFill>
        <p:spPr>
          <a:xfrm>
            <a:off x="6617924" y="266700"/>
            <a:ext cx="1780016" cy="1758951"/>
          </a:xfrm>
          <a:prstGeom prst="rect">
            <a:avLst/>
          </a:prstGeom>
        </p:spPr>
      </p:pic>
    </p:spTree>
    <p:extLst>
      <p:ext uri="{BB962C8B-B14F-4D97-AF65-F5344CB8AC3E}">
        <p14:creationId xmlns:p14="http://schemas.microsoft.com/office/powerpoint/2010/main" val="4071284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9AB8E9D7-4811-6631-1B5B-7C8CD3B44C74}"/>
              </a:ext>
            </a:extLst>
          </p:cNvPr>
          <p:cNvSpPr>
            <a:spLocks noGrp="1"/>
          </p:cNvSpPr>
          <p:nvPr>
            <p:ph sz="half" idx="1"/>
          </p:nvPr>
        </p:nvSpPr>
        <p:spPr>
          <a:xfrm>
            <a:off x="1453116" y="1174359"/>
            <a:ext cx="7275456" cy="3412156"/>
          </a:xfrm>
        </p:spPr>
        <p:txBody>
          <a:bodyPr>
            <a:normAutofit fontScale="77500" lnSpcReduction="20000"/>
          </a:bodyPr>
          <a:lstStyle/>
          <a:p>
            <a:r>
              <a:rPr lang="en-US" dirty="0"/>
              <a:t>Early Development (1990-1995):</a:t>
            </a:r>
          </a:p>
          <a:p>
            <a:pPr lvl="1"/>
            <a:r>
              <a:rPr lang="en-US" dirty="0"/>
              <a:t>Initially called "Oak," aimed for consumer electronics.</a:t>
            </a:r>
          </a:p>
          <a:p>
            <a:pPr lvl="1"/>
            <a:r>
              <a:rPr lang="en-US" dirty="0"/>
              <a:t>Renamed "Java" in 1995, released with JDK 1.0.</a:t>
            </a:r>
          </a:p>
          <a:p>
            <a:r>
              <a:rPr lang="en-US" dirty="0"/>
              <a:t>Major Releases:</a:t>
            </a:r>
          </a:p>
          <a:p>
            <a:pPr lvl="1"/>
            <a:r>
              <a:rPr lang="en-US" dirty="0"/>
              <a:t>Java 2 (1998): Introduced </a:t>
            </a:r>
            <a:r>
              <a:rPr lang="en-US" dirty="0">
                <a:solidFill>
                  <a:srgbClr val="FF0000"/>
                </a:solidFill>
              </a:rPr>
              <a:t>Swing</a:t>
            </a:r>
            <a:r>
              <a:rPr lang="en-US" dirty="0"/>
              <a:t>, </a:t>
            </a:r>
            <a:r>
              <a:rPr lang="en-US" dirty="0">
                <a:solidFill>
                  <a:srgbClr val="FF0000"/>
                </a:solidFill>
              </a:rPr>
              <a:t>Collections Framework</a:t>
            </a:r>
            <a:r>
              <a:rPr lang="en-US" dirty="0"/>
              <a:t>.</a:t>
            </a:r>
          </a:p>
          <a:p>
            <a:pPr lvl="1"/>
            <a:r>
              <a:rPr lang="en-US" dirty="0"/>
              <a:t>Java 5 (2004): Added </a:t>
            </a:r>
            <a:r>
              <a:rPr lang="en-US" dirty="0">
                <a:solidFill>
                  <a:srgbClr val="FF0000"/>
                </a:solidFill>
              </a:rPr>
              <a:t>generics</a:t>
            </a:r>
            <a:r>
              <a:rPr lang="en-US" dirty="0"/>
              <a:t>, </a:t>
            </a:r>
            <a:r>
              <a:rPr lang="en-US" dirty="0">
                <a:solidFill>
                  <a:srgbClr val="FF0000"/>
                </a:solidFill>
              </a:rPr>
              <a:t>annotations</a:t>
            </a:r>
            <a:r>
              <a:rPr lang="en-US" dirty="0"/>
              <a:t>, and </a:t>
            </a:r>
            <a:r>
              <a:rPr lang="en-US" dirty="0">
                <a:solidFill>
                  <a:srgbClr val="FF0000"/>
                </a:solidFill>
              </a:rPr>
              <a:t>enhanced for-loop</a:t>
            </a:r>
            <a:r>
              <a:rPr lang="en-US" dirty="0"/>
              <a:t>.</a:t>
            </a:r>
          </a:p>
          <a:p>
            <a:pPr lvl="1"/>
            <a:r>
              <a:rPr lang="en-US" dirty="0"/>
              <a:t>Java 8 (2014): Introduced </a:t>
            </a:r>
            <a:r>
              <a:rPr lang="en-US" dirty="0">
                <a:solidFill>
                  <a:srgbClr val="FF0000"/>
                </a:solidFill>
              </a:rPr>
              <a:t>lambda expressions</a:t>
            </a:r>
            <a:r>
              <a:rPr lang="en-US" dirty="0"/>
              <a:t>, </a:t>
            </a:r>
            <a:r>
              <a:rPr lang="en-US" dirty="0">
                <a:solidFill>
                  <a:srgbClr val="FF0000"/>
                </a:solidFill>
              </a:rPr>
              <a:t>Stream API</a:t>
            </a:r>
            <a:r>
              <a:rPr lang="en-US" dirty="0"/>
              <a:t>, new date-time API.</a:t>
            </a:r>
          </a:p>
          <a:p>
            <a:pPr lvl="1"/>
            <a:r>
              <a:rPr lang="en-US" dirty="0"/>
              <a:t>Java 11 (2018): Long-Term Support (</a:t>
            </a:r>
            <a:r>
              <a:rPr lang="en-US" dirty="0">
                <a:solidFill>
                  <a:srgbClr val="FF0000"/>
                </a:solidFill>
              </a:rPr>
              <a:t>LTS</a:t>
            </a:r>
            <a:r>
              <a:rPr lang="en-US" dirty="0"/>
              <a:t>) version with new HTTP client, local-variable syntax.</a:t>
            </a:r>
          </a:p>
          <a:p>
            <a:pPr lvl="1"/>
            <a:r>
              <a:rPr lang="en-US" dirty="0"/>
              <a:t>Java 21 (2023): Latest LTS release with advanced features and enhancements.</a:t>
            </a:r>
          </a:p>
          <a:p>
            <a:endParaRPr lang="en-US" dirty="0"/>
          </a:p>
        </p:txBody>
      </p:sp>
      <p:sp>
        <p:nvSpPr>
          <p:cNvPr id="12" name="Title 2">
            <a:extLst>
              <a:ext uri="{FF2B5EF4-FFF2-40B4-BE49-F238E27FC236}">
                <a16:creationId xmlns:a16="http://schemas.microsoft.com/office/drawing/2014/main" id="{BC24C299-6811-8E60-C337-D99F42F782E5}"/>
              </a:ext>
            </a:extLst>
          </p:cNvPr>
          <p:cNvSpPr>
            <a:spLocks noGrp="1"/>
          </p:cNvSpPr>
          <p:nvPr>
            <p:ph type="title"/>
          </p:nvPr>
        </p:nvSpPr>
        <p:spPr>
          <a:xfrm>
            <a:off x="1453116" y="436711"/>
            <a:ext cx="7275456" cy="737648"/>
          </a:xfrm>
        </p:spPr>
        <p:txBody>
          <a:bodyPr/>
          <a:lstStyle/>
          <a:p>
            <a:r>
              <a:rPr lang="en-US" dirty="0"/>
              <a:t>Evolution of Java</a:t>
            </a:r>
          </a:p>
        </p:txBody>
      </p:sp>
    </p:spTree>
    <p:extLst>
      <p:ext uri="{BB962C8B-B14F-4D97-AF65-F5344CB8AC3E}">
        <p14:creationId xmlns:p14="http://schemas.microsoft.com/office/powerpoint/2010/main" val="4199910691"/>
      </p:ext>
    </p:extLst>
  </p:cSld>
  <p:clrMapOvr>
    <a:masterClrMapping/>
  </p:clrMapOvr>
</p:sld>
</file>

<file path=ppt/theme/theme1.xml><?xml version="1.0" encoding="utf-8"?>
<a:theme xmlns:a="http://schemas.openxmlformats.org/drawingml/2006/main" name="Layouts">
  <a:themeElements>
    <a:clrScheme name="Custom 5">
      <a:dk1>
        <a:srgbClr val="000000"/>
      </a:dk1>
      <a:lt1>
        <a:srgbClr val="FFFFFF"/>
      </a:lt1>
      <a:dk2>
        <a:srgbClr val="ED2223"/>
      </a:dk2>
      <a:lt2>
        <a:srgbClr val="FEFFFF"/>
      </a:lt2>
      <a:accent1>
        <a:srgbClr val="ED2223"/>
      </a:accent1>
      <a:accent2>
        <a:srgbClr val="ED2223"/>
      </a:accent2>
      <a:accent3>
        <a:srgbClr val="ED2223"/>
      </a:accent3>
      <a:accent4>
        <a:srgbClr val="ED2223"/>
      </a:accent4>
      <a:accent5>
        <a:srgbClr val="ED2223"/>
      </a:accent5>
      <a:accent6>
        <a:srgbClr val="ED2223"/>
      </a:accent6>
      <a:hlink>
        <a:srgbClr val="C0C0C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theme>
</file>

<file path=ppt/theme/theme2.xml><?xml version="1.0" encoding="utf-8"?>
<a:theme xmlns:a="http://schemas.openxmlformats.org/drawingml/2006/main" name="Covers">
  <a:themeElements>
    <a:clrScheme name="Custom 6">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C0C0C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eature tex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inform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DF83431C14B942825B0D33071DC254" ma:contentTypeVersion="18" ma:contentTypeDescription="Create a new document." ma:contentTypeScope="" ma:versionID="604522d118ce4a2059087a28056ab4d5">
  <xsd:schema xmlns:xsd="http://www.w3.org/2001/XMLSchema" xmlns:xs="http://www.w3.org/2001/XMLSchema" xmlns:p="http://schemas.microsoft.com/office/2006/metadata/properties" xmlns:ns2="6f9b473b-91bb-4d9c-9684-671ec8c1f3ce" xmlns:ns3="c3b83cc7-babd-4f96-8313-97a6bd93fbab" targetNamespace="http://schemas.microsoft.com/office/2006/metadata/properties" ma:root="true" ma:fieldsID="685f4c1e1a8e1e7b57d2d592812853aa" ns2:_="" ns3:_="">
    <xsd:import namespace="6f9b473b-91bb-4d9c-9684-671ec8c1f3ce"/>
    <xsd:import namespace="c3b83cc7-babd-4f96-8313-97a6bd93fba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9b473b-91bb-4d9c-9684-671ec8c1f3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7fcee89-5a73-4a7b-ac3d-7e05f09405fb"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description="" ma:hidden="true" ma:indexed="true" ma:internalName="MediaServiceDateTaken" ma:readOnly="true">
      <xsd:simpleType>
        <xsd:restriction base="dms:Text"/>
      </xsd:simpleType>
    </xsd:element>
    <xsd:element name="MediaServiceLocation" ma:index="23" nillable="true" ma:displayName="Location" ma:description="" ma:indexed="true"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b83cc7-babd-4f96-8313-97a6bd93fba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2123a63f-2f9b-43e4-aff2-d90443f018a7}" ma:internalName="TaxCatchAll" ma:showField="CatchAllData" ma:web="c3b83cc7-babd-4f96-8313-97a6bd93fba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f9b473b-91bb-4d9c-9684-671ec8c1f3ce">
      <Terms xmlns="http://schemas.microsoft.com/office/infopath/2007/PartnerControls"/>
    </lcf76f155ced4ddcb4097134ff3c332f>
    <TaxCatchAll xmlns="c3b83cc7-babd-4f96-8313-97a6bd93fbab" xsi:nil="true"/>
  </documentManagement>
</p:properties>
</file>

<file path=customXml/itemProps1.xml><?xml version="1.0" encoding="utf-8"?>
<ds:datastoreItem xmlns:ds="http://schemas.openxmlformats.org/officeDocument/2006/customXml" ds:itemID="{6DCB515E-624B-4718-B91D-95A686181B4C}">
  <ds:schemaRefs>
    <ds:schemaRef ds:uri="http://schemas.microsoft.com/sharepoint/v3/contenttype/forms"/>
  </ds:schemaRefs>
</ds:datastoreItem>
</file>

<file path=customXml/itemProps2.xml><?xml version="1.0" encoding="utf-8"?>
<ds:datastoreItem xmlns:ds="http://schemas.openxmlformats.org/officeDocument/2006/customXml" ds:itemID="{F61CDB5E-EF3B-4119-894C-7E32A3C6CA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9b473b-91bb-4d9c-9684-671ec8c1f3ce"/>
    <ds:schemaRef ds:uri="c3b83cc7-babd-4f96-8313-97a6bd93fb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1C7EE7-9408-4D36-A3C9-9229A18BEC4E}">
  <ds:schemaRefs>
    <ds:schemaRef ds:uri="http://schemas.openxmlformats.org/package/2006/metadata/core-properties"/>
    <ds:schemaRef ds:uri="http://purl.org/dc/dcmitype/"/>
    <ds:schemaRef ds:uri="http://www.w3.org/XML/1998/namespace"/>
    <ds:schemaRef ds:uri="http://purl.org/dc/terms/"/>
    <ds:schemaRef ds:uri="http://schemas.microsoft.com/office/infopath/2007/PartnerControls"/>
    <ds:schemaRef ds:uri="http://purl.org/dc/elements/1.1/"/>
    <ds:schemaRef ds:uri="6f9b473b-91bb-4d9c-9684-671ec8c1f3ce"/>
    <ds:schemaRef ds:uri="http://schemas.microsoft.com/office/2006/documentManagement/types"/>
    <ds:schemaRef ds:uri="c3b83cc7-babd-4f96-8313-97a6bd93fbab"/>
    <ds:schemaRef ds:uri="http://schemas.microsoft.com/office/2006/metadata/properties"/>
  </ds:schemaRefs>
</ds:datastoreItem>
</file>

<file path=docMetadata/LabelInfo.xml><?xml version="1.0" encoding="utf-8"?>
<clbl:labelList xmlns:clbl="http://schemas.microsoft.com/office/2020/mipLabelMetadata">
  <clbl:label id="{adaa4be3-f650-4692-881a-64ae220cbceb}" enabled="1" method="Standard" siteId="{5a7cc8ab-a4dc-4f9b-bf60-66714049ad62}" removed="0"/>
</clbl:labelList>
</file>

<file path=docProps/app.xml><?xml version="1.0" encoding="utf-8"?>
<Properties xmlns="http://schemas.openxmlformats.org/officeDocument/2006/extended-properties" xmlns:vt="http://schemas.openxmlformats.org/officeDocument/2006/docPropsVTypes">
  <TotalTime>12420</TotalTime>
  <Words>2797</Words>
  <Application>Microsoft Macintosh PowerPoint</Application>
  <PresentationFormat>On-screen Show (16:9)</PresentationFormat>
  <Paragraphs>498</Paragraphs>
  <Slides>68</Slides>
  <Notes>13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2</vt:i4>
      </vt:variant>
      <vt:variant>
        <vt:lpstr>Slide Titles</vt:lpstr>
      </vt:variant>
      <vt:variant>
        <vt:i4>68</vt:i4>
      </vt:variant>
    </vt:vector>
  </HeadingPairs>
  <TitlesOfParts>
    <vt:vector size="81" baseType="lpstr">
      <vt:lpstr>FoundrySterling-Book</vt:lpstr>
      <vt:lpstr>ITCCheltenham BookCond</vt:lpstr>
      <vt:lpstr>Arial</vt:lpstr>
      <vt:lpstr>Book Antiqua</vt:lpstr>
      <vt:lpstr>Helvetica</vt:lpstr>
      <vt:lpstr>Open Sans</vt:lpstr>
      <vt:lpstr>Palatino</vt:lpstr>
      <vt:lpstr>Layouts</vt:lpstr>
      <vt:lpstr>Covers</vt:lpstr>
      <vt:lpstr>Feature text</vt:lpstr>
      <vt:lpstr>Template information</vt:lpstr>
      <vt:lpstr>Document</vt:lpstr>
      <vt:lpstr>SmartDraw</vt:lpstr>
      <vt:lpstr>2805ICT System and Software Design 3815ICT Software Engineering  7805ICT Principles of Software Engineering</vt:lpstr>
      <vt:lpstr>Contents</vt:lpstr>
      <vt:lpstr>About Me</vt:lpstr>
      <vt:lpstr>Assessment plan</vt:lpstr>
      <vt:lpstr>About group</vt:lpstr>
      <vt:lpstr>Contents</vt:lpstr>
      <vt:lpstr>Why Java</vt:lpstr>
      <vt:lpstr>Introduction to Java</vt:lpstr>
      <vt:lpstr>Evolution of Java</vt:lpstr>
      <vt:lpstr>Java in Today's World</vt:lpstr>
      <vt:lpstr>Which Version of Java</vt:lpstr>
      <vt:lpstr>Install Java 21 (web page)</vt:lpstr>
      <vt:lpstr>Install Java – select operation system</vt:lpstr>
      <vt:lpstr>Verify installation</vt:lpstr>
      <vt:lpstr>Contents</vt:lpstr>
      <vt:lpstr>JShell</vt:lpstr>
      <vt:lpstr>JShell Website   </vt:lpstr>
      <vt:lpstr>Using JShell</vt:lpstr>
      <vt:lpstr>Contents</vt:lpstr>
      <vt:lpstr>Keywords</vt:lpstr>
      <vt:lpstr>Variables</vt:lpstr>
      <vt:lpstr>Data Types </vt:lpstr>
      <vt:lpstr>Primitive Data Types</vt:lpstr>
      <vt:lpstr>Primitive Data Type Are Value-Based.</vt:lpstr>
      <vt:lpstr>Type Casting</vt:lpstr>
      <vt:lpstr>Contents</vt:lpstr>
      <vt:lpstr>Wrapper Classes</vt:lpstr>
      <vt:lpstr>Autoboxing and Unboxing </vt:lpstr>
      <vt:lpstr>Integer Pooling</vt:lpstr>
      <vt:lpstr>String Pooling</vt:lpstr>
      <vt:lpstr>String Concatenation with +</vt:lpstr>
      <vt:lpstr>Number data type: MIN_VALUE and MAX_VALUE</vt:lpstr>
      <vt:lpstr>Contents</vt:lpstr>
      <vt:lpstr>Java Expressions</vt:lpstr>
      <vt:lpstr>More Expression Example</vt:lpstr>
      <vt:lpstr>Statements</vt:lpstr>
      <vt:lpstr>More examples</vt:lpstr>
      <vt:lpstr>Contents</vt:lpstr>
      <vt:lpstr>Method Basics – What is a Method? </vt:lpstr>
      <vt:lpstr>Why Methods Must Be in Classes </vt:lpstr>
      <vt:lpstr>Method Syntax and Structure </vt:lpstr>
      <vt:lpstr>Contents</vt:lpstr>
      <vt:lpstr>What is Software</vt:lpstr>
      <vt:lpstr>Software is Special</vt:lpstr>
      <vt:lpstr>Wear vs. Deteroration</vt:lpstr>
      <vt:lpstr>What is Engineering</vt:lpstr>
      <vt:lpstr>Properties of Engineering</vt:lpstr>
      <vt:lpstr>Software Engineering</vt:lpstr>
      <vt:lpstr>What is Software Engineering</vt:lpstr>
      <vt:lpstr>Factors Affecting the Quality of a Software System</vt:lpstr>
      <vt:lpstr>Contents</vt:lpstr>
      <vt:lpstr>Common Software Lifecycle Activities</vt:lpstr>
      <vt:lpstr>Simplified Software Process</vt:lpstr>
      <vt:lpstr>Waterfall Model</vt:lpstr>
      <vt:lpstr>Spiral Model</vt:lpstr>
      <vt:lpstr>Other Lifecycle Model</vt:lpstr>
      <vt:lpstr>Contents</vt:lpstr>
      <vt:lpstr>Within &amp; Without</vt:lpstr>
      <vt:lpstr>Design Principles – Cohesion and Coupling </vt:lpstr>
      <vt:lpstr>Explain Cohesion in Plain English</vt:lpstr>
      <vt:lpstr>Visualize Cohesion</vt:lpstr>
      <vt:lpstr>Module Coupling</vt:lpstr>
      <vt:lpstr>Cohesion + Coupling</vt:lpstr>
      <vt:lpstr>Contents</vt:lpstr>
      <vt:lpstr>Introduction to Git and GitHub </vt:lpstr>
      <vt:lpstr>Git Workflow </vt:lpstr>
      <vt:lpstr>Questions</vt:lpstr>
      <vt:lpstr>PowerPoint Presentation</vt:lpstr>
    </vt:vector>
  </TitlesOfParts>
  <Company>Griffith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slide1- course introduction.pptx</dc:title>
  <dc:creator>Elise Appleton</dc:creator>
  <cp:lastModifiedBy>Larry Wen</cp:lastModifiedBy>
  <cp:revision>445</cp:revision>
  <dcterms:created xsi:type="dcterms:W3CDTF">2015-06-09T05:37:39Z</dcterms:created>
  <dcterms:modified xsi:type="dcterms:W3CDTF">2025-06-13T11:19:01Z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0x01010005DF83431C14B942825B0D33071DC254</vt:lpwstr>
  </property>
  <property fmtid="{D5CDD505-2E9C-101B-9397-08002B2CF9AE}" pid="3" name="Order">
    <vt:r8>100</vt:r8>
  </property>
  <property fmtid="{D5CDD505-2E9C-101B-9397-08002B2CF9AE}" pid="4" name="_ExtendedDescription">
    <vt:lpwstr/>
  </property>
  <property fmtid="{D5CDD505-2E9C-101B-9397-08002B2CF9AE}" pid="5" name="MediaServiceImageTags">
    <vt:lpwstr/>
  </property>
</Properties>
</file>